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0"/>
  </p:notesMasterIdLst>
  <p:sldIdLst>
    <p:sldId id="259" r:id="rId2"/>
    <p:sldId id="2565" r:id="rId3"/>
    <p:sldId id="261" r:id="rId4"/>
    <p:sldId id="262" r:id="rId5"/>
    <p:sldId id="2566" r:id="rId6"/>
    <p:sldId id="2563" r:id="rId7"/>
    <p:sldId id="2564"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BC2AF1-F7BC-4D5A-3684-218C4C991560}" v="46" dt="2025-12-11T02:21:53.875"/>
    <p1510:client id="{B547BE34-BD98-F7CA-0257-1ECAE9B08CCB}" v="60" dt="2025-12-11T02:20:44.3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ODFREY, Jason T" userId="S::jtgodfrey@dmacc.edu::f32ddd7b-c1c1-440a-ad16-e1819773fc0f" providerId="AD" clId="Web-{94BC2AF1-F7BC-4D5A-3684-218C4C991560}"/>
    <pc:docChg chg="addSld delSld modSld sldOrd">
      <pc:chgData name="GODFREY, Jason T" userId="S::jtgodfrey@dmacc.edu::f32ddd7b-c1c1-440a-ad16-e1819773fc0f" providerId="AD" clId="Web-{94BC2AF1-F7BC-4D5A-3684-218C4C991560}" dt="2025-12-11T02:21:53.875" v="37"/>
      <pc:docMkLst>
        <pc:docMk/>
      </pc:docMkLst>
      <pc:sldChg chg="modSp">
        <pc:chgData name="GODFREY, Jason T" userId="S::jtgodfrey@dmacc.edu::f32ddd7b-c1c1-440a-ad16-e1819773fc0f" providerId="AD" clId="Web-{94BC2AF1-F7BC-4D5A-3684-218C4C991560}" dt="2025-12-11T02:12:56.527" v="3" actId="1076"/>
        <pc:sldMkLst>
          <pc:docMk/>
          <pc:sldMk cId="332074541" sldId="262"/>
        </pc:sldMkLst>
        <pc:picChg chg="mod">
          <ac:chgData name="GODFREY, Jason T" userId="S::jtgodfrey@dmacc.edu::f32ddd7b-c1c1-440a-ad16-e1819773fc0f" providerId="AD" clId="Web-{94BC2AF1-F7BC-4D5A-3684-218C4C991560}" dt="2025-12-11T02:12:56.527" v="3" actId="1076"/>
          <ac:picMkLst>
            <pc:docMk/>
            <pc:sldMk cId="332074541" sldId="262"/>
            <ac:picMk id="6" creationId="{9E75108C-396D-C5DB-8A69-7CFFE73CDB7E}"/>
          </ac:picMkLst>
        </pc:picChg>
      </pc:sldChg>
      <pc:sldChg chg="addSp modSp">
        <pc:chgData name="GODFREY, Jason T" userId="S::jtgodfrey@dmacc.edu::f32ddd7b-c1c1-440a-ad16-e1819773fc0f" providerId="AD" clId="Web-{94BC2AF1-F7BC-4D5A-3684-218C4C991560}" dt="2025-12-11T02:12:38.387" v="2" actId="1076"/>
        <pc:sldMkLst>
          <pc:docMk/>
          <pc:sldMk cId="914976679" sldId="2566"/>
        </pc:sldMkLst>
        <pc:picChg chg="add mod">
          <ac:chgData name="GODFREY, Jason T" userId="S::jtgodfrey@dmacc.edu::f32ddd7b-c1c1-440a-ad16-e1819773fc0f" providerId="AD" clId="Web-{94BC2AF1-F7BC-4D5A-3684-218C4C991560}" dt="2025-12-11T02:12:38.387" v="2" actId="1076"/>
          <ac:picMkLst>
            <pc:docMk/>
            <pc:sldMk cId="914976679" sldId="2566"/>
            <ac:picMk id="5" creationId="{CE029947-8D34-C26C-097B-9862328F705B}"/>
          </ac:picMkLst>
        </pc:picChg>
      </pc:sldChg>
      <pc:sldChg chg="modSp">
        <pc:chgData name="GODFREY, Jason T" userId="S::jtgodfrey@dmacc.edu::f32ddd7b-c1c1-440a-ad16-e1819773fc0f" providerId="AD" clId="Web-{94BC2AF1-F7BC-4D5A-3684-218C4C991560}" dt="2025-12-11T02:17:50.591" v="8" actId="20577"/>
        <pc:sldMkLst>
          <pc:docMk/>
          <pc:sldMk cId="1214443777" sldId="2567"/>
        </pc:sldMkLst>
        <pc:spChg chg="mod">
          <ac:chgData name="GODFREY, Jason T" userId="S::jtgodfrey@dmacc.edu::f32ddd7b-c1c1-440a-ad16-e1819773fc0f" providerId="AD" clId="Web-{94BC2AF1-F7BC-4D5A-3684-218C4C991560}" dt="2025-12-11T02:17:50.591" v="8" actId="20577"/>
          <ac:spMkLst>
            <pc:docMk/>
            <pc:sldMk cId="1214443777" sldId="2567"/>
            <ac:spMk id="2" creationId="{9186A5E9-21FB-43BD-C92A-06F7211D1E38}"/>
          </ac:spMkLst>
        </pc:spChg>
      </pc:sldChg>
      <pc:sldChg chg="modSp add del ord replId">
        <pc:chgData name="GODFREY, Jason T" userId="S::jtgodfrey@dmacc.edu::f32ddd7b-c1c1-440a-ad16-e1819773fc0f" providerId="AD" clId="Web-{94BC2AF1-F7BC-4D5A-3684-218C4C991560}" dt="2025-12-11T02:21:53.875" v="37"/>
        <pc:sldMkLst>
          <pc:docMk/>
          <pc:sldMk cId="2731830362" sldId="2568"/>
        </pc:sldMkLst>
        <pc:spChg chg="mod">
          <ac:chgData name="GODFREY, Jason T" userId="S::jtgodfrey@dmacc.edu::f32ddd7b-c1c1-440a-ad16-e1819773fc0f" providerId="AD" clId="Web-{94BC2AF1-F7BC-4D5A-3684-218C4C991560}" dt="2025-12-11T02:21:30.452" v="36" actId="20577"/>
          <ac:spMkLst>
            <pc:docMk/>
            <pc:sldMk cId="2731830362" sldId="2568"/>
            <ac:spMk id="3" creationId="{2D0F4C91-80C6-1111-A8F0-6EC24783B5B2}"/>
          </ac:spMkLst>
        </pc:spChg>
        <pc:picChg chg="mod">
          <ac:chgData name="GODFREY, Jason T" userId="S::jtgodfrey@dmacc.edu::f32ddd7b-c1c1-440a-ad16-e1819773fc0f" providerId="AD" clId="Web-{94BC2AF1-F7BC-4D5A-3684-218C4C991560}" dt="2025-12-11T02:20:25.904" v="17" actId="1076"/>
          <ac:picMkLst>
            <pc:docMk/>
            <pc:sldMk cId="2731830362" sldId="2568"/>
            <ac:picMk id="6" creationId="{46A0F7DF-7B9D-0A5C-7811-343029E1F787}"/>
          </ac:picMkLst>
        </pc:picChg>
      </pc:sldChg>
      <pc:sldChg chg="add del replId">
        <pc:chgData name="GODFREY, Jason T" userId="S::jtgodfrey@dmacc.edu::f32ddd7b-c1c1-440a-ad16-e1819773fc0f" providerId="AD" clId="Web-{94BC2AF1-F7BC-4D5A-3684-218C4C991560}" dt="2025-12-11T02:19:35.294" v="10"/>
        <pc:sldMkLst>
          <pc:docMk/>
          <pc:sldMk cId="3971470823" sldId="2568"/>
        </pc:sldMkLst>
      </pc:sldChg>
    </pc:docChg>
  </pc:docChgLst>
  <pc:docChgLst>
    <pc:chgData name="Friedman, Michael" userId="efb85100-4885-4eb2-be6e-cfb12c2e8c50" providerId="ADAL" clId="{9DCF4653-E9A8-41ED-B12F-AAD45E38E0B6}"/>
    <pc:docChg chg="modSld">
      <pc:chgData name="Friedman, Michael" userId="efb85100-4885-4eb2-be6e-cfb12c2e8c50" providerId="ADAL" clId="{9DCF4653-E9A8-41ED-B12F-AAD45E38E0B6}" dt="2025-12-04T03:40:55.219" v="3"/>
      <pc:docMkLst>
        <pc:docMk/>
      </pc:docMkLst>
      <pc:sldChg chg="addSp delSp modSp mod modTransition modAnim">
        <pc:chgData name="Friedman, Michael" userId="efb85100-4885-4eb2-be6e-cfb12c2e8c50" providerId="ADAL" clId="{9DCF4653-E9A8-41ED-B12F-AAD45E38E0B6}" dt="2025-12-04T03:40:55.219" v="3"/>
        <pc:sldMkLst>
          <pc:docMk/>
          <pc:sldMk cId="3559060409" sldId="259"/>
        </pc:sldMkLst>
      </pc:sldChg>
      <pc:sldChg chg="modTransition">
        <pc:chgData name="Friedman, Michael" userId="efb85100-4885-4eb2-be6e-cfb12c2e8c50" providerId="ADAL" clId="{9DCF4653-E9A8-41ED-B12F-AAD45E38E0B6}" dt="2025-12-04T03:40:44.599" v="2"/>
        <pc:sldMkLst>
          <pc:docMk/>
          <pc:sldMk cId="3323472931" sldId="261"/>
        </pc:sldMkLst>
      </pc:sldChg>
      <pc:sldChg chg="modTransition">
        <pc:chgData name="Friedman, Michael" userId="efb85100-4885-4eb2-be6e-cfb12c2e8c50" providerId="ADAL" clId="{9DCF4653-E9A8-41ED-B12F-AAD45E38E0B6}" dt="2025-12-04T03:40:44.599" v="2"/>
        <pc:sldMkLst>
          <pc:docMk/>
          <pc:sldMk cId="332074541" sldId="262"/>
        </pc:sldMkLst>
      </pc:sldChg>
      <pc:sldChg chg="modTransition">
        <pc:chgData name="Friedman, Michael" userId="efb85100-4885-4eb2-be6e-cfb12c2e8c50" providerId="ADAL" clId="{9DCF4653-E9A8-41ED-B12F-AAD45E38E0B6}" dt="2025-12-04T03:40:44.599" v="2"/>
        <pc:sldMkLst>
          <pc:docMk/>
          <pc:sldMk cId="3239819841" sldId="264"/>
        </pc:sldMkLst>
      </pc:sldChg>
      <pc:sldChg chg="modTransition">
        <pc:chgData name="Friedman, Michael" userId="efb85100-4885-4eb2-be6e-cfb12c2e8c50" providerId="ADAL" clId="{9DCF4653-E9A8-41ED-B12F-AAD45E38E0B6}" dt="2025-12-04T03:40:44.599" v="2"/>
        <pc:sldMkLst>
          <pc:docMk/>
          <pc:sldMk cId="3027601517" sldId="2563"/>
        </pc:sldMkLst>
      </pc:sldChg>
      <pc:sldChg chg="modTransition">
        <pc:chgData name="Friedman, Michael" userId="efb85100-4885-4eb2-be6e-cfb12c2e8c50" providerId="ADAL" clId="{9DCF4653-E9A8-41ED-B12F-AAD45E38E0B6}" dt="2025-12-04T03:40:44.599" v="2"/>
        <pc:sldMkLst>
          <pc:docMk/>
          <pc:sldMk cId="2067085378" sldId="2564"/>
        </pc:sldMkLst>
      </pc:sldChg>
      <pc:sldChg chg="modTransition">
        <pc:chgData name="Friedman, Michael" userId="efb85100-4885-4eb2-be6e-cfb12c2e8c50" providerId="ADAL" clId="{9DCF4653-E9A8-41ED-B12F-AAD45E38E0B6}" dt="2025-12-04T03:40:44.599" v="2"/>
        <pc:sldMkLst>
          <pc:docMk/>
          <pc:sldMk cId="1834040059" sldId="2565"/>
        </pc:sldMkLst>
      </pc:sldChg>
    </pc:docChg>
  </pc:docChgLst>
  <pc:docChgLst>
    <pc:chgData name="Friedman, Michael" userId="S::mfriedman4@dmacc.edu::efb85100-4885-4eb2-be6e-cfb12c2e8c50" providerId="AD" clId="Web-{2EE26E31-465E-2222-3F92-EE2660188DC2}"/>
    <pc:docChg chg="addSld delSld modSld sldOrd">
      <pc:chgData name="Friedman, Michael" userId="S::mfriedman4@dmacc.edu::efb85100-4885-4eb2-be6e-cfb12c2e8c50" providerId="AD" clId="Web-{2EE26E31-465E-2222-3F92-EE2660188DC2}" dt="2025-12-04T03:43:44.366" v="348"/>
      <pc:docMkLst>
        <pc:docMk/>
      </pc:docMkLst>
      <pc:sldChg chg="addSp delSp modSp new mod delAnim setClrOvrMap">
        <pc:chgData name="Friedman, Michael" userId="S::mfriedman4@dmacc.edu::efb85100-4885-4eb2-be6e-cfb12c2e8c50" providerId="AD" clId="Web-{2EE26E31-465E-2222-3F92-EE2660188DC2}" dt="2025-12-04T03:43:44.366" v="348"/>
        <pc:sldMkLst>
          <pc:docMk/>
          <pc:sldMk cId="3559060409" sldId="259"/>
        </pc:sldMkLst>
        <pc:spChg chg="mod">
          <ac:chgData name="Friedman, Michael" userId="S::mfriedman4@dmacc.edu::efb85100-4885-4eb2-be6e-cfb12c2e8c50" providerId="AD" clId="Web-{2EE26E31-465E-2222-3F92-EE2660188DC2}" dt="2025-12-04T03:24:36.791" v="339"/>
          <ac:spMkLst>
            <pc:docMk/>
            <pc:sldMk cId="3559060409" sldId="259"/>
            <ac:spMk id="2" creationId="{27D695C4-3A08-17BC-CE15-4031C7DCE578}"/>
          </ac:spMkLst>
        </pc:spChg>
        <pc:spChg chg="mod">
          <ac:chgData name="Friedman, Michael" userId="S::mfriedman4@dmacc.edu::efb85100-4885-4eb2-be6e-cfb12c2e8c50" providerId="AD" clId="Web-{2EE26E31-465E-2222-3F92-EE2660188DC2}" dt="2025-12-04T03:24:36.791" v="339"/>
          <ac:spMkLst>
            <pc:docMk/>
            <pc:sldMk cId="3559060409" sldId="259"/>
            <ac:spMk id="3" creationId="{93E682E3-B70B-EBD4-D247-0BE1800DCE2C}"/>
          </ac:spMkLst>
        </pc:spChg>
        <pc:spChg chg="add">
          <ac:chgData name="Friedman, Michael" userId="S::mfriedman4@dmacc.edu::efb85100-4885-4eb2-be6e-cfb12c2e8c50" providerId="AD" clId="Web-{2EE26E31-465E-2222-3F92-EE2660188DC2}" dt="2025-12-04T03:24:36.791" v="339"/>
          <ac:spMkLst>
            <pc:docMk/>
            <pc:sldMk cId="3559060409" sldId="259"/>
            <ac:spMk id="6" creationId="{510C9632-BB6F-48EE-AB65-501878BA5DB6}"/>
          </ac:spMkLst>
        </pc:spChg>
        <pc:spChg chg="add">
          <ac:chgData name="Friedman, Michael" userId="S::mfriedman4@dmacc.edu::efb85100-4885-4eb2-be6e-cfb12c2e8c50" providerId="AD" clId="Web-{2EE26E31-465E-2222-3F92-EE2660188DC2}" dt="2025-12-04T03:24:36.791" v="339"/>
          <ac:spMkLst>
            <pc:docMk/>
            <pc:sldMk cId="3559060409" sldId="259"/>
            <ac:spMk id="7" creationId="{4EC8AAB6-953B-4D29-9967-3C44D06BB4E8}"/>
          </ac:spMkLst>
        </pc:spChg>
        <pc:spChg chg="add">
          <ac:chgData name="Friedman, Michael" userId="S::mfriedman4@dmacc.edu::efb85100-4885-4eb2-be6e-cfb12c2e8c50" providerId="AD" clId="Web-{2EE26E31-465E-2222-3F92-EE2660188DC2}" dt="2025-12-04T03:24:36.791" v="339"/>
          <ac:spMkLst>
            <pc:docMk/>
            <pc:sldMk cId="3559060409" sldId="259"/>
            <ac:spMk id="13" creationId="{C89ED458-2326-40DC-9C7B-1A717B6551AD}"/>
          </ac:spMkLst>
        </pc:spChg>
        <pc:spChg chg="add">
          <ac:chgData name="Friedman, Michael" userId="S::mfriedman4@dmacc.edu::efb85100-4885-4eb2-be6e-cfb12c2e8c50" providerId="AD" clId="Web-{2EE26E31-465E-2222-3F92-EE2660188DC2}" dt="2025-12-04T03:24:36.791" v="339"/>
          <ac:spMkLst>
            <pc:docMk/>
            <pc:sldMk cId="3559060409" sldId="259"/>
            <ac:spMk id="15" creationId="{6F9D1DE6-E368-4F07-85F9-D5B767477DDF}"/>
          </ac:spMkLst>
        </pc:spChg>
        <pc:spChg chg="add">
          <ac:chgData name="Friedman, Michael" userId="S::mfriedman4@dmacc.edu::efb85100-4885-4eb2-be6e-cfb12c2e8c50" providerId="AD" clId="Web-{2EE26E31-465E-2222-3F92-EE2660188DC2}" dt="2025-12-04T03:24:36.791" v="339"/>
          <ac:spMkLst>
            <pc:docMk/>
            <pc:sldMk cId="3559060409" sldId="259"/>
            <ac:spMk id="17" creationId="{F63B1F66-4ACE-4A01-8ADF-F175A9C358B2}"/>
          </ac:spMkLst>
        </pc:spChg>
        <pc:spChg chg="add">
          <ac:chgData name="Friedman, Michael" userId="S::mfriedman4@dmacc.edu::efb85100-4885-4eb2-be6e-cfb12c2e8c50" providerId="AD" clId="Web-{2EE26E31-465E-2222-3F92-EE2660188DC2}" dt="2025-12-04T03:24:36.791" v="339"/>
          <ac:spMkLst>
            <pc:docMk/>
            <pc:sldMk cId="3559060409" sldId="259"/>
            <ac:spMk id="19" creationId="{CF8448ED-9332-4A9B-8CAB-B1985E596E20}"/>
          </ac:spMkLst>
        </pc:spChg>
        <pc:spChg chg="add">
          <ac:chgData name="Friedman, Michael" userId="S::mfriedman4@dmacc.edu::efb85100-4885-4eb2-be6e-cfb12c2e8c50" providerId="AD" clId="Web-{2EE26E31-465E-2222-3F92-EE2660188DC2}" dt="2025-12-04T03:24:36.791" v="339"/>
          <ac:spMkLst>
            <pc:docMk/>
            <pc:sldMk cId="3559060409" sldId="259"/>
            <ac:spMk id="21" creationId="{ED3A2261-1C75-40FF-8CD6-18C5900C1C8D}"/>
          </ac:spMkLst>
        </pc:spChg>
        <pc:picChg chg="mod ord">
          <ac:chgData name="Friedman, Michael" userId="S::mfriedman4@dmacc.edu::efb85100-4885-4eb2-be6e-cfb12c2e8c50" providerId="AD" clId="Web-{2EE26E31-465E-2222-3F92-EE2660188DC2}" dt="2025-12-04T03:24:36.791" v="339"/>
          <ac:picMkLst>
            <pc:docMk/>
            <pc:sldMk cId="3559060409" sldId="259"/>
            <ac:picMk id="4" creationId="{4313E9E4-AF56-EEB3-F57B-AE7CC3700722}"/>
          </ac:picMkLst>
        </pc:picChg>
      </pc:sldChg>
      <pc:sldChg chg="modSp ord">
        <pc:chgData name="Friedman, Michael" userId="S::mfriedman4@dmacc.edu::efb85100-4885-4eb2-be6e-cfb12c2e8c50" providerId="AD" clId="Web-{2EE26E31-465E-2222-3F92-EE2660188DC2}" dt="2025-12-04T03:25:07.635" v="341"/>
        <pc:sldMkLst>
          <pc:docMk/>
          <pc:sldMk cId="3323472931" sldId="261"/>
        </pc:sldMkLst>
        <pc:spChg chg="mod">
          <ac:chgData name="Friedman, Michael" userId="S::mfriedman4@dmacc.edu::efb85100-4885-4eb2-be6e-cfb12c2e8c50" providerId="AD" clId="Web-{2EE26E31-465E-2222-3F92-EE2660188DC2}" dt="2025-12-04T03:01:01.429" v="130" actId="20577"/>
          <ac:spMkLst>
            <pc:docMk/>
            <pc:sldMk cId="3323472931" sldId="261"/>
            <ac:spMk id="2" creationId="{933460ED-1EDB-E6A1-6599-BC2FD15636E0}"/>
          </ac:spMkLst>
        </pc:spChg>
        <pc:spChg chg="mod">
          <ac:chgData name="Friedman, Michael" userId="S::mfriedman4@dmacc.edu::efb85100-4885-4eb2-be6e-cfb12c2e8c50" providerId="AD" clId="Web-{2EE26E31-465E-2222-3F92-EE2660188DC2}" dt="2025-12-04T03:17:21.175" v="333" actId="20577"/>
          <ac:spMkLst>
            <pc:docMk/>
            <pc:sldMk cId="3323472931" sldId="261"/>
            <ac:spMk id="3" creationId="{8A7D028B-4998-2970-229D-25585FC02BAD}"/>
          </ac:spMkLst>
        </pc:spChg>
      </pc:sldChg>
      <pc:sldChg chg="addSp delSp modSp new ord addAnim delAnim">
        <pc:chgData name="Friedman, Michael" userId="S::mfriedman4@dmacc.edu::efb85100-4885-4eb2-be6e-cfb12c2e8c50" providerId="AD" clId="Web-{2EE26E31-465E-2222-3F92-EE2660188DC2}" dt="2025-12-04T03:28:58.496" v="347"/>
        <pc:sldMkLst>
          <pc:docMk/>
          <pc:sldMk cId="332074541" sldId="262"/>
        </pc:sldMkLst>
        <pc:spChg chg="mod">
          <ac:chgData name="Friedman, Michael" userId="S::mfriedman4@dmacc.edu::efb85100-4885-4eb2-be6e-cfb12c2e8c50" providerId="AD" clId="Web-{2EE26E31-465E-2222-3F92-EE2660188DC2}" dt="2025-12-04T03:01:22.867" v="141" actId="20577"/>
          <ac:spMkLst>
            <pc:docMk/>
            <pc:sldMk cId="332074541" sldId="262"/>
            <ac:spMk id="2" creationId="{70F9C7E6-923E-6598-0149-0C1863DEC834}"/>
          </ac:spMkLst>
        </pc:spChg>
        <pc:spChg chg="mod">
          <ac:chgData name="Friedman, Michael" userId="S::mfriedman4@dmacc.edu::efb85100-4885-4eb2-be6e-cfb12c2e8c50" providerId="AD" clId="Web-{2EE26E31-465E-2222-3F92-EE2660188DC2}" dt="2025-12-04T03:17:39.535" v="335" actId="1076"/>
          <ac:spMkLst>
            <pc:docMk/>
            <pc:sldMk cId="332074541" sldId="262"/>
            <ac:spMk id="3" creationId="{F042D7AC-5623-C86E-A9EC-AE5986749179}"/>
          </ac:spMkLst>
        </pc:spChg>
      </pc:sldChg>
      <pc:sldChg chg="ord">
        <pc:chgData name="Friedman, Michael" userId="S::mfriedman4@dmacc.edu::efb85100-4885-4eb2-be6e-cfb12c2e8c50" providerId="AD" clId="Web-{2EE26E31-465E-2222-3F92-EE2660188DC2}" dt="2025-12-04T03:27:35.823" v="345"/>
        <pc:sldMkLst>
          <pc:docMk/>
          <pc:sldMk cId="3239819841" sldId="264"/>
        </pc:sldMkLst>
      </pc:sldChg>
      <pc:sldChg chg="modTransition">
        <pc:chgData name="Friedman, Michael" userId="S::mfriedman4@dmacc.edu::efb85100-4885-4eb2-be6e-cfb12c2e8c50" providerId="AD" clId="Web-{2EE26E31-465E-2222-3F92-EE2660188DC2}" dt="2025-12-04T03:22:48.290" v="338"/>
        <pc:sldMkLst>
          <pc:docMk/>
          <pc:sldMk cId="3027601517" sldId="2563"/>
        </pc:sldMkLst>
      </pc:sldChg>
      <pc:sldChg chg="modTransition">
        <pc:chgData name="Friedman, Michael" userId="S::mfriedman4@dmacc.edu::efb85100-4885-4eb2-be6e-cfb12c2e8c50" providerId="AD" clId="Web-{2EE26E31-465E-2222-3F92-EE2660188DC2}" dt="2025-12-04T03:22:46.447" v="337"/>
        <pc:sldMkLst>
          <pc:docMk/>
          <pc:sldMk cId="2067085378" sldId="2564"/>
        </pc:sldMkLst>
      </pc:sldChg>
      <pc:sldChg chg="modSp ord">
        <pc:chgData name="Friedman, Michael" userId="S::mfriedman4@dmacc.edu::efb85100-4885-4eb2-be6e-cfb12c2e8c50" providerId="AD" clId="Web-{2EE26E31-465E-2222-3F92-EE2660188DC2}" dt="2025-12-04T03:25:04.791" v="340"/>
        <pc:sldMkLst>
          <pc:docMk/>
          <pc:sldMk cId="1834040059" sldId="2565"/>
        </pc:sldMkLst>
        <pc:spChg chg="mod">
          <ac:chgData name="Friedman, Michael" userId="S::mfriedman4@dmacc.edu::efb85100-4885-4eb2-be6e-cfb12c2e8c50" providerId="AD" clId="Web-{2EE26E31-465E-2222-3F92-EE2660188DC2}" dt="2025-12-04T03:17:29.629" v="334" actId="1076"/>
          <ac:spMkLst>
            <pc:docMk/>
            <pc:sldMk cId="1834040059" sldId="2565"/>
            <ac:spMk id="7" creationId="{0176B99C-F443-1215-589A-514B54A1192D}"/>
          </ac:spMkLst>
        </pc:spChg>
      </pc:sldChg>
    </pc:docChg>
  </pc:docChgLst>
  <pc:docChgLst>
    <pc:chgData name="Friedman, Michael" userId="S::mfriedman4@dmacc.edu::efb85100-4885-4eb2-be6e-cfb12c2e8c50" providerId="AD" clId="Web-{B547BE34-BD98-F7CA-0257-1ECAE9B08CCB}"/>
    <pc:docChg chg="addSld delSld modSld">
      <pc:chgData name="Friedman, Michael" userId="S::mfriedman4@dmacc.edu::efb85100-4885-4eb2-be6e-cfb12c2e8c50" providerId="AD" clId="Web-{B547BE34-BD98-F7CA-0257-1ECAE9B08CCB}" dt="2025-12-11T02:20:44.337" v="54"/>
      <pc:docMkLst>
        <pc:docMk/>
      </pc:docMkLst>
      <pc:sldChg chg="modSp new">
        <pc:chgData name="Friedman, Michael" userId="S::mfriedman4@dmacc.edu::efb85100-4885-4eb2-be6e-cfb12c2e8c50" providerId="AD" clId="Web-{B547BE34-BD98-F7CA-0257-1ECAE9B08CCB}" dt="2025-12-11T02:15:02.277" v="50" actId="1076"/>
        <pc:sldMkLst>
          <pc:docMk/>
          <pc:sldMk cId="914976679" sldId="2566"/>
        </pc:sldMkLst>
        <pc:spChg chg="mod">
          <ac:chgData name="Friedman, Michael" userId="S::mfriedman4@dmacc.edu::efb85100-4885-4eb2-be6e-cfb12c2e8c50" providerId="AD" clId="Web-{B547BE34-BD98-F7CA-0257-1ECAE9B08CCB}" dt="2025-12-11T02:08:03.013" v="3" actId="20577"/>
          <ac:spMkLst>
            <pc:docMk/>
            <pc:sldMk cId="914976679" sldId="2566"/>
            <ac:spMk id="2" creationId="{CF779A6E-3D90-D00B-0967-35DC7A2880F4}"/>
          </ac:spMkLst>
        </pc:spChg>
        <pc:spChg chg="mod">
          <ac:chgData name="Friedman, Michael" userId="S::mfriedman4@dmacc.edu::efb85100-4885-4eb2-be6e-cfb12c2e8c50" providerId="AD" clId="Web-{B547BE34-BD98-F7CA-0257-1ECAE9B08CCB}" dt="2025-12-11T02:15:02.277" v="50" actId="1076"/>
          <ac:spMkLst>
            <pc:docMk/>
            <pc:sldMk cId="914976679" sldId="2566"/>
            <ac:spMk id="3" creationId="{268296B0-4665-2762-C52B-95133C3FED1E}"/>
          </ac:spMkLst>
        </pc:spChg>
      </pc:sldChg>
      <pc:sldChg chg="addSp modSp new del">
        <pc:chgData name="Friedman, Michael" userId="S::mfriedman4@dmacc.edu::efb85100-4885-4eb2-be6e-cfb12c2e8c50" providerId="AD" clId="Web-{B547BE34-BD98-F7CA-0257-1ECAE9B08CCB}" dt="2025-12-11T02:20:44.337" v="54"/>
        <pc:sldMkLst>
          <pc:docMk/>
          <pc:sldMk cId="1214443777" sldId="2567"/>
        </pc:sldMkLst>
        <pc:spChg chg="add mod">
          <ac:chgData name="Friedman, Michael" userId="S::mfriedman4@dmacc.edu::efb85100-4885-4eb2-be6e-cfb12c2e8c50" providerId="AD" clId="Web-{B547BE34-BD98-F7CA-0257-1ECAE9B08CCB}" dt="2025-12-11T02:18:12.979" v="53" actId="20577"/>
          <ac:spMkLst>
            <pc:docMk/>
            <pc:sldMk cId="1214443777" sldId="2567"/>
            <ac:spMk id="2" creationId="{9186A5E9-21FB-43BD-C92A-06F7211D1E38}"/>
          </ac:spMkLst>
        </pc:spChg>
      </pc:sldChg>
    </pc:docChg>
  </pc:docChgLst>
  <pc:docChgLst>
    <pc:chgData name="GODFREY, Jason T" userId="S::jtgodfrey@dmacc.edu::f32ddd7b-c1c1-440a-ad16-e1819773fc0f" providerId="AD" clId="Web-{CB264A9A-9593-9BC6-AA9E-ACC656D79D31}"/>
    <pc:docChg chg="mod addSld delSld modSld sldOrd addMainMaster delMainMaster">
      <pc:chgData name="GODFREY, Jason T" userId="S::jtgodfrey@dmacc.edu::f32ddd7b-c1c1-440a-ad16-e1819773fc0f" providerId="AD" clId="Web-{CB264A9A-9593-9BC6-AA9E-ACC656D79D31}" dt="2025-12-04T03:29:02.879" v="73"/>
      <pc:docMkLst>
        <pc:docMk/>
      </pc:docMkLst>
      <pc:sldChg chg="addSp delSp modSp mod ord setBg modClrScheme delDesignElem chgLayout">
        <pc:chgData name="GODFREY, Jason T" userId="S::jtgodfrey@dmacc.edu::f32ddd7b-c1c1-440a-ad16-e1819773fc0f" providerId="AD" clId="Web-{CB264A9A-9593-9BC6-AA9E-ACC656D79D31}" dt="2025-12-04T03:00:44.685" v="19"/>
        <pc:sldMkLst>
          <pc:docMk/>
          <pc:sldMk cId="3559060409" sldId="259"/>
        </pc:sldMkLst>
        <pc:spChg chg="mod ord">
          <ac:chgData name="GODFREY, Jason T" userId="S::jtgodfrey@dmacc.edu::f32ddd7b-c1c1-440a-ad16-e1819773fc0f" providerId="AD" clId="Web-{CB264A9A-9593-9BC6-AA9E-ACC656D79D31}" dt="2025-12-04T03:00:44.685" v="19"/>
          <ac:spMkLst>
            <pc:docMk/>
            <pc:sldMk cId="3559060409" sldId="259"/>
            <ac:spMk id="2" creationId="{27D695C4-3A08-17BC-CE15-4031C7DCE578}"/>
          </ac:spMkLst>
        </pc:spChg>
        <pc:spChg chg="mod ord">
          <ac:chgData name="GODFREY, Jason T" userId="S::jtgodfrey@dmacc.edu::f32ddd7b-c1c1-440a-ad16-e1819773fc0f" providerId="AD" clId="Web-{CB264A9A-9593-9BC6-AA9E-ACC656D79D31}" dt="2025-12-04T03:00:44.685" v="19"/>
          <ac:spMkLst>
            <pc:docMk/>
            <pc:sldMk cId="3559060409" sldId="259"/>
            <ac:spMk id="3" creationId="{93E682E3-B70B-EBD4-D247-0BE1800DCE2C}"/>
          </ac:spMkLst>
        </pc:spChg>
        <pc:picChg chg="add mod ord">
          <ac:chgData name="GODFREY, Jason T" userId="S::jtgodfrey@dmacc.edu::f32ddd7b-c1c1-440a-ad16-e1819773fc0f" providerId="AD" clId="Web-{CB264A9A-9593-9BC6-AA9E-ACC656D79D31}" dt="2025-12-04T02:55:44.133" v="8"/>
          <ac:picMkLst>
            <pc:docMk/>
            <pc:sldMk cId="3559060409" sldId="259"/>
            <ac:picMk id="4" creationId="{4313E9E4-AF56-EEB3-F57B-AE7CC3700722}"/>
          </ac:picMkLst>
        </pc:picChg>
      </pc:sldChg>
      <pc:sldChg chg="addSp delSp modSp new mod modClrScheme chgLayout">
        <pc:chgData name="GODFREY, Jason T" userId="S::jtgodfrey@dmacc.edu::f32ddd7b-c1c1-440a-ad16-e1819773fc0f" providerId="AD" clId="Web-{CB264A9A-9593-9BC6-AA9E-ACC656D79D31}" dt="2025-12-04T03:16:34.887" v="60"/>
        <pc:sldMkLst>
          <pc:docMk/>
          <pc:sldMk cId="3323472931" sldId="261"/>
        </pc:sldMkLst>
        <pc:spChg chg="mod ord">
          <ac:chgData name="GODFREY, Jason T" userId="S::jtgodfrey@dmacc.edu::f32ddd7b-c1c1-440a-ad16-e1819773fc0f" providerId="AD" clId="Web-{CB264A9A-9593-9BC6-AA9E-ACC656D79D31}" dt="2025-12-04T03:00:44.685" v="19"/>
          <ac:spMkLst>
            <pc:docMk/>
            <pc:sldMk cId="3323472931" sldId="261"/>
            <ac:spMk id="2" creationId="{933460ED-1EDB-E6A1-6599-BC2FD15636E0}"/>
          </ac:spMkLst>
        </pc:spChg>
        <pc:spChg chg="add del mod ord">
          <ac:chgData name="GODFREY, Jason T" userId="S::jtgodfrey@dmacc.edu::f32ddd7b-c1c1-440a-ad16-e1819773fc0f" providerId="AD" clId="Web-{CB264A9A-9593-9BC6-AA9E-ACC656D79D31}" dt="2025-12-04T03:01:49.357" v="21"/>
          <ac:spMkLst>
            <pc:docMk/>
            <pc:sldMk cId="3323472931" sldId="261"/>
            <ac:spMk id="3" creationId="{8A7D028B-4998-2970-229D-25585FC02BAD}"/>
          </ac:spMkLst>
        </pc:spChg>
        <pc:picChg chg="add">
          <ac:chgData name="GODFREY, Jason T" userId="S::jtgodfrey@dmacc.edu::f32ddd7b-c1c1-440a-ad16-e1819773fc0f" providerId="AD" clId="Web-{CB264A9A-9593-9BC6-AA9E-ACC656D79D31}" dt="2025-12-04T03:16:34.887" v="60"/>
          <ac:picMkLst>
            <pc:docMk/>
            <pc:sldMk cId="3323472931" sldId="261"/>
            <ac:picMk id="6" creationId="{6EC5ADBA-10C8-A34C-50E4-8EB953D33A73}"/>
          </ac:picMkLst>
        </pc:picChg>
      </pc:sldChg>
      <pc:sldChg chg="addSp modSp">
        <pc:chgData name="GODFREY, Jason T" userId="S::jtgodfrey@dmacc.edu::f32ddd7b-c1c1-440a-ad16-e1819773fc0f" providerId="AD" clId="Web-{CB264A9A-9593-9BC6-AA9E-ACC656D79D31}" dt="2025-12-04T03:16:48.841" v="62" actId="1076"/>
        <pc:sldMkLst>
          <pc:docMk/>
          <pc:sldMk cId="332074541" sldId="262"/>
        </pc:sldMkLst>
        <pc:picChg chg="add mod">
          <ac:chgData name="GODFREY, Jason T" userId="S::jtgodfrey@dmacc.edu::f32ddd7b-c1c1-440a-ad16-e1819773fc0f" providerId="AD" clId="Web-{CB264A9A-9593-9BC6-AA9E-ACC656D79D31}" dt="2025-12-04T03:16:48.841" v="62" actId="1076"/>
          <ac:picMkLst>
            <pc:docMk/>
            <pc:sldMk cId="332074541" sldId="262"/>
            <ac:picMk id="6" creationId="{9E75108C-396D-C5DB-8A69-7CFFE73CDB7E}"/>
          </ac:picMkLst>
        </pc:picChg>
      </pc:sldChg>
      <pc:sldChg chg="addSp modSp new ord">
        <pc:chgData name="GODFREY, Jason T" userId="S::jtgodfrey@dmacc.edu::f32ddd7b-c1c1-440a-ad16-e1819773fc0f" providerId="AD" clId="Web-{CB264A9A-9593-9BC6-AA9E-ACC656D79D31}" dt="2025-12-04T03:04:56.593" v="30" actId="1076"/>
        <pc:sldMkLst>
          <pc:docMk/>
          <pc:sldMk cId="3239819841" sldId="264"/>
        </pc:sldMkLst>
        <pc:picChg chg="add mod">
          <ac:chgData name="GODFREY, Jason T" userId="S::jtgodfrey@dmacc.edu::f32ddd7b-c1c1-440a-ad16-e1819773fc0f" providerId="AD" clId="Web-{CB264A9A-9593-9BC6-AA9E-ACC656D79D31}" dt="2025-12-04T03:04:56.593" v="30" actId="1076"/>
          <ac:picMkLst>
            <pc:docMk/>
            <pc:sldMk cId="3239819841" sldId="264"/>
            <ac:picMk id="2" creationId="{108E87E3-2209-42BB-8DB1-35255BEEC4E9}"/>
          </ac:picMkLst>
        </pc:picChg>
      </pc:sldChg>
      <pc:sldChg chg="addSp modSp add mod setBg modClrScheme addAnim delAnim setClrOvrMap chgLayout">
        <pc:chgData name="GODFREY, Jason T" userId="S::jtgodfrey@dmacc.edu::f32ddd7b-c1c1-440a-ad16-e1819773fc0f" providerId="AD" clId="Web-{CB264A9A-9593-9BC6-AA9E-ACC656D79D31}" dt="2025-12-04T03:28:56.801" v="72"/>
        <pc:sldMkLst>
          <pc:docMk/>
          <pc:sldMk cId="3027601517" sldId="2563"/>
        </pc:sldMkLst>
        <pc:spChg chg="mod ord">
          <ac:chgData name="GODFREY, Jason T" userId="S::jtgodfrey@dmacc.edu::f32ddd7b-c1c1-440a-ad16-e1819773fc0f" providerId="AD" clId="Web-{CB264A9A-9593-9BC6-AA9E-ACC656D79D31}" dt="2025-12-04T03:17:40.482" v="68"/>
          <ac:spMkLst>
            <pc:docMk/>
            <pc:sldMk cId="3027601517" sldId="2563"/>
            <ac:spMk id="2" creationId="{27CEA86C-5B1B-C900-F7E8-72A7912340BC}"/>
          </ac:spMkLst>
        </pc:spChg>
        <pc:spChg chg="mod ord">
          <ac:chgData name="GODFREY, Jason T" userId="S::jtgodfrey@dmacc.edu::f32ddd7b-c1c1-440a-ad16-e1819773fc0f" providerId="AD" clId="Web-{CB264A9A-9593-9BC6-AA9E-ACC656D79D31}" dt="2025-12-04T03:17:40.482" v="68"/>
          <ac:spMkLst>
            <pc:docMk/>
            <pc:sldMk cId="3027601517" sldId="2563"/>
            <ac:spMk id="3" creationId="{AA9F1C29-5AF5-3ED5-62D3-B8F812680D73}"/>
          </ac:spMkLst>
        </pc:spChg>
        <pc:spChg chg="add">
          <ac:chgData name="GODFREY, Jason T" userId="S::jtgodfrey@dmacc.edu::f32ddd7b-c1c1-440a-ad16-e1819773fc0f" providerId="AD" clId="Web-{CB264A9A-9593-9BC6-AA9E-ACC656D79D31}" dt="2025-12-04T03:17:40.482" v="68"/>
          <ac:spMkLst>
            <pc:docMk/>
            <pc:sldMk cId="3027601517" sldId="2563"/>
            <ac:spMk id="21" creationId="{079CE317-680B-449C-A423-71C1FE069B4C}"/>
          </ac:spMkLst>
        </pc:spChg>
        <pc:spChg chg="add">
          <ac:chgData name="GODFREY, Jason T" userId="S::jtgodfrey@dmacc.edu::f32ddd7b-c1c1-440a-ad16-e1819773fc0f" providerId="AD" clId="Web-{CB264A9A-9593-9BC6-AA9E-ACC656D79D31}" dt="2025-12-04T03:17:40.482" v="68"/>
          <ac:spMkLst>
            <pc:docMk/>
            <pc:sldMk cId="3027601517" sldId="2563"/>
            <ac:spMk id="23" creationId="{F70C2B8F-6B1B-46D5-86E6-40F36C695FC2}"/>
          </ac:spMkLst>
        </pc:spChg>
        <pc:spChg chg="add">
          <ac:chgData name="GODFREY, Jason T" userId="S::jtgodfrey@dmacc.edu::f32ddd7b-c1c1-440a-ad16-e1819773fc0f" providerId="AD" clId="Web-{CB264A9A-9593-9BC6-AA9E-ACC656D79D31}" dt="2025-12-04T03:17:40.482" v="68"/>
          <ac:spMkLst>
            <pc:docMk/>
            <pc:sldMk cId="3027601517" sldId="2563"/>
            <ac:spMk id="25" creationId="{DB521824-592C-476A-AB0A-CA0C6D1F3407}"/>
          </ac:spMkLst>
        </pc:spChg>
        <pc:spChg chg="add">
          <ac:chgData name="GODFREY, Jason T" userId="S::jtgodfrey@dmacc.edu::f32ddd7b-c1c1-440a-ad16-e1819773fc0f" providerId="AD" clId="Web-{CB264A9A-9593-9BC6-AA9E-ACC656D79D31}" dt="2025-12-04T03:17:40.482" v="68"/>
          <ac:spMkLst>
            <pc:docMk/>
            <pc:sldMk cId="3027601517" sldId="2563"/>
            <ac:spMk id="27" creationId="{A2749EFA-8EE4-4EB8-9424-8E593B9320AD}"/>
          </ac:spMkLst>
        </pc:spChg>
        <pc:spChg chg="add">
          <ac:chgData name="GODFREY, Jason T" userId="S::jtgodfrey@dmacc.edu::f32ddd7b-c1c1-440a-ad16-e1819773fc0f" providerId="AD" clId="Web-{CB264A9A-9593-9BC6-AA9E-ACC656D79D31}" dt="2025-12-04T03:17:40.482" v="68"/>
          <ac:spMkLst>
            <pc:docMk/>
            <pc:sldMk cId="3027601517" sldId="2563"/>
            <ac:spMk id="29" creationId="{B5C860C9-D4F9-4350-80DA-0D1CD36C7741}"/>
          </ac:spMkLst>
        </pc:spChg>
        <pc:spChg chg="add">
          <ac:chgData name="GODFREY, Jason T" userId="S::jtgodfrey@dmacc.edu::f32ddd7b-c1c1-440a-ad16-e1819773fc0f" providerId="AD" clId="Web-{CB264A9A-9593-9BC6-AA9E-ACC656D79D31}" dt="2025-12-04T03:17:40.482" v="68"/>
          <ac:spMkLst>
            <pc:docMk/>
            <pc:sldMk cId="3027601517" sldId="2563"/>
            <ac:spMk id="31" creationId="{538A90C8-AE0E-4EBA-9AF8-EEDB206020E0}"/>
          </ac:spMkLst>
        </pc:spChg>
        <pc:grpChg chg="add">
          <ac:chgData name="GODFREY, Jason T" userId="S::jtgodfrey@dmacc.edu::f32ddd7b-c1c1-440a-ad16-e1819773fc0f" providerId="AD" clId="Web-{CB264A9A-9593-9BC6-AA9E-ACC656D79D31}" dt="2025-12-04T03:17:40.482" v="68"/>
          <ac:grpSpMkLst>
            <pc:docMk/>
            <pc:sldMk cId="3027601517" sldId="2563"/>
            <ac:grpSpMk id="10" creationId="{DDA34B8A-FA8D-4E16-AD72-7B60B1C2582A}"/>
          </ac:grpSpMkLst>
        </pc:grpChg>
        <pc:picChg chg="add mod">
          <ac:chgData name="GODFREY, Jason T" userId="S::jtgodfrey@dmacc.edu::f32ddd7b-c1c1-440a-ad16-e1819773fc0f" providerId="AD" clId="Web-{CB264A9A-9593-9BC6-AA9E-ACC656D79D31}" dt="2025-12-04T03:17:40.482" v="68"/>
          <ac:picMkLst>
            <pc:docMk/>
            <pc:sldMk cId="3027601517" sldId="2563"/>
            <ac:picMk id="5" creationId="{3520F583-DC84-C091-0967-8E9E5F54A33B}"/>
          </ac:picMkLst>
        </pc:picChg>
      </pc:sldChg>
      <pc:sldChg chg="addSp modSp add mod setBg modClrScheme delAnim setClrOvrMap chgLayout">
        <pc:chgData name="GODFREY, Jason T" userId="S::jtgodfrey@dmacc.edu::f32ddd7b-c1c1-440a-ad16-e1819773fc0f" providerId="AD" clId="Web-{CB264A9A-9593-9BC6-AA9E-ACC656D79D31}" dt="2025-12-04T03:29:02.879" v="73"/>
        <pc:sldMkLst>
          <pc:docMk/>
          <pc:sldMk cId="2067085378" sldId="2564"/>
        </pc:sldMkLst>
        <pc:spChg chg="mod ord">
          <ac:chgData name="GODFREY, Jason T" userId="S::jtgodfrey@dmacc.edu::f32ddd7b-c1c1-440a-ad16-e1819773fc0f" providerId="AD" clId="Web-{CB264A9A-9593-9BC6-AA9E-ACC656D79D31}" dt="2025-12-04T03:18:12.154" v="69"/>
          <ac:spMkLst>
            <pc:docMk/>
            <pc:sldMk cId="2067085378" sldId="2564"/>
            <ac:spMk id="2" creationId="{865FE3D8-55A8-DEBF-518E-B1E8912CD453}"/>
          </ac:spMkLst>
        </pc:spChg>
        <pc:spChg chg="mod ord">
          <ac:chgData name="GODFREY, Jason T" userId="S::jtgodfrey@dmacc.edu::f32ddd7b-c1c1-440a-ad16-e1819773fc0f" providerId="AD" clId="Web-{CB264A9A-9593-9BC6-AA9E-ACC656D79D31}" dt="2025-12-04T03:18:12.154" v="69"/>
          <ac:spMkLst>
            <pc:docMk/>
            <pc:sldMk cId="2067085378" sldId="2564"/>
            <ac:spMk id="3" creationId="{7B39176E-6CA6-0C75-A9E5-88C61211757D}"/>
          </ac:spMkLst>
        </pc:spChg>
        <pc:spChg chg="add">
          <ac:chgData name="GODFREY, Jason T" userId="S::jtgodfrey@dmacc.edu::f32ddd7b-c1c1-440a-ad16-e1819773fc0f" providerId="AD" clId="Web-{CB264A9A-9593-9BC6-AA9E-ACC656D79D31}" dt="2025-12-04T03:18:12.154" v="69"/>
          <ac:spMkLst>
            <pc:docMk/>
            <pc:sldMk cId="2067085378" sldId="2564"/>
            <ac:spMk id="21" creationId="{079CE317-680B-449C-A423-71C1FE069B4C}"/>
          </ac:spMkLst>
        </pc:spChg>
        <pc:spChg chg="add">
          <ac:chgData name="GODFREY, Jason T" userId="S::jtgodfrey@dmacc.edu::f32ddd7b-c1c1-440a-ad16-e1819773fc0f" providerId="AD" clId="Web-{CB264A9A-9593-9BC6-AA9E-ACC656D79D31}" dt="2025-12-04T03:18:12.154" v="69"/>
          <ac:spMkLst>
            <pc:docMk/>
            <pc:sldMk cId="2067085378" sldId="2564"/>
            <ac:spMk id="23" creationId="{F70C2B8F-6B1B-46D5-86E6-40F36C695FC2}"/>
          </ac:spMkLst>
        </pc:spChg>
        <pc:spChg chg="add">
          <ac:chgData name="GODFREY, Jason T" userId="S::jtgodfrey@dmacc.edu::f32ddd7b-c1c1-440a-ad16-e1819773fc0f" providerId="AD" clId="Web-{CB264A9A-9593-9BC6-AA9E-ACC656D79D31}" dt="2025-12-04T03:18:12.154" v="69"/>
          <ac:spMkLst>
            <pc:docMk/>
            <pc:sldMk cId="2067085378" sldId="2564"/>
            <ac:spMk id="25" creationId="{DB521824-592C-476A-AB0A-CA0C6D1F3407}"/>
          </ac:spMkLst>
        </pc:spChg>
        <pc:spChg chg="add">
          <ac:chgData name="GODFREY, Jason T" userId="S::jtgodfrey@dmacc.edu::f32ddd7b-c1c1-440a-ad16-e1819773fc0f" providerId="AD" clId="Web-{CB264A9A-9593-9BC6-AA9E-ACC656D79D31}" dt="2025-12-04T03:18:12.154" v="69"/>
          <ac:spMkLst>
            <pc:docMk/>
            <pc:sldMk cId="2067085378" sldId="2564"/>
            <ac:spMk id="27" creationId="{A2749EFA-8EE4-4EB8-9424-8E593B9320AD}"/>
          </ac:spMkLst>
        </pc:spChg>
        <pc:spChg chg="add">
          <ac:chgData name="GODFREY, Jason T" userId="S::jtgodfrey@dmacc.edu::f32ddd7b-c1c1-440a-ad16-e1819773fc0f" providerId="AD" clId="Web-{CB264A9A-9593-9BC6-AA9E-ACC656D79D31}" dt="2025-12-04T03:18:12.154" v="69"/>
          <ac:spMkLst>
            <pc:docMk/>
            <pc:sldMk cId="2067085378" sldId="2564"/>
            <ac:spMk id="29" creationId="{B5C860C9-D4F9-4350-80DA-0D1CD36C7741}"/>
          </ac:spMkLst>
        </pc:spChg>
        <pc:spChg chg="add">
          <ac:chgData name="GODFREY, Jason T" userId="S::jtgodfrey@dmacc.edu::f32ddd7b-c1c1-440a-ad16-e1819773fc0f" providerId="AD" clId="Web-{CB264A9A-9593-9BC6-AA9E-ACC656D79D31}" dt="2025-12-04T03:18:12.154" v="69"/>
          <ac:spMkLst>
            <pc:docMk/>
            <pc:sldMk cId="2067085378" sldId="2564"/>
            <ac:spMk id="31" creationId="{538A90C8-AE0E-4EBA-9AF8-EEDB206020E0}"/>
          </ac:spMkLst>
        </pc:spChg>
        <pc:grpChg chg="add">
          <ac:chgData name="GODFREY, Jason T" userId="S::jtgodfrey@dmacc.edu::f32ddd7b-c1c1-440a-ad16-e1819773fc0f" providerId="AD" clId="Web-{CB264A9A-9593-9BC6-AA9E-ACC656D79D31}" dt="2025-12-04T03:18:12.154" v="69"/>
          <ac:grpSpMkLst>
            <pc:docMk/>
            <pc:sldMk cId="2067085378" sldId="2564"/>
            <ac:grpSpMk id="10" creationId="{DDA34B8A-FA8D-4E16-AD72-7B60B1C2582A}"/>
          </ac:grpSpMkLst>
        </pc:grpChg>
        <pc:picChg chg="add mod">
          <ac:chgData name="GODFREY, Jason T" userId="S::jtgodfrey@dmacc.edu::f32ddd7b-c1c1-440a-ad16-e1819773fc0f" providerId="AD" clId="Web-{CB264A9A-9593-9BC6-AA9E-ACC656D79D31}" dt="2025-12-04T03:18:12.154" v="69"/>
          <ac:picMkLst>
            <pc:docMk/>
            <pc:sldMk cId="2067085378" sldId="2564"/>
            <ac:picMk id="5" creationId="{E0321B50-176E-8145-6FC9-C0BA959538D5}"/>
          </ac:picMkLst>
        </pc:picChg>
      </pc:sldChg>
      <pc:sldChg chg="addSp delSp modSp new mod setBg setClrOvrMap">
        <pc:chgData name="GODFREY, Jason T" userId="S::jtgodfrey@dmacc.edu::f32ddd7b-c1c1-440a-ad16-e1819773fc0f" providerId="AD" clId="Web-{CB264A9A-9593-9BC6-AA9E-ACC656D79D31}" dt="2025-12-04T03:16:00.902" v="59" actId="20577"/>
        <pc:sldMkLst>
          <pc:docMk/>
          <pc:sldMk cId="1834040059" sldId="2565"/>
        </pc:sldMkLst>
        <pc:spChg chg="add mod">
          <ac:chgData name="GODFREY, Jason T" userId="S::jtgodfrey@dmacc.edu::f32ddd7b-c1c1-440a-ad16-e1819773fc0f" providerId="AD" clId="Web-{CB264A9A-9593-9BC6-AA9E-ACC656D79D31}" dt="2025-12-04T03:15:43.011" v="57" actId="1076"/>
          <ac:spMkLst>
            <pc:docMk/>
            <pc:sldMk cId="1834040059" sldId="2565"/>
            <ac:spMk id="7" creationId="{0176B99C-F443-1215-589A-514B54A1192D}"/>
          </ac:spMkLst>
        </pc:spChg>
        <pc:spChg chg="add mod">
          <ac:chgData name="GODFREY, Jason T" userId="S::jtgodfrey@dmacc.edu::f32ddd7b-c1c1-440a-ad16-e1819773fc0f" providerId="AD" clId="Web-{CB264A9A-9593-9BC6-AA9E-ACC656D79D31}" dt="2025-12-04T03:16:00.902" v="59" actId="20577"/>
          <ac:spMkLst>
            <pc:docMk/>
            <pc:sldMk cId="1834040059" sldId="2565"/>
            <ac:spMk id="12" creationId="{184F1287-D9E7-0717-545F-5536B5C52DBD}"/>
          </ac:spMkLst>
        </pc:spChg>
        <pc:picChg chg="add mod ord">
          <ac:chgData name="GODFREY, Jason T" userId="S::jtgodfrey@dmacc.edu::f32ddd7b-c1c1-440a-ad16-e1819773fc0f" providerId="AD" clId="Web-{CB264A9A-9593-9BC6-AA9E-ACC656D79D31}" dt="2025-12-04T03:14:46.541" v="51"/>
          <ac:picMkLst>
            <pc:docMk/>
            <pc:sldMk cId="1834040059" sldId="2565"/>
            <ac:picMk id="4" creationId="{C534AE28-8F53-E901-8C30-4DCDD5582B2F}"/>
          </ac:picMkLst>
        </pc:picChg>
      </pc:sldChg>
      <pc:sldMasterChg chg="add addSldLayout modSldLayout">
        <pc:chgData name="GODFREY, Jason T" userId="S::jtgodfrey@dmacc.edu::f32ddd7b-c1c1-440a-ad16-e1819773fc0f" providerId="AD" clId="Web-{CB264A9A-9593-9BC6-AA9E-ACC656D79D31}" dt="2025-12-04T03:07:21.016" v="32"/>
        <pc:sldMasterMkLst>
          <pc:docMk/>
          <pc:sldMasterMk cId="3320174961" sldId="2147483684"/>
        </pc:sldMasterMkLst>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860557864" sldId="2147483685"/>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2223450717" sldId="2147483686"/>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3178517778" sldId="2147483687"/>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971922545" sldId="2147483688"/>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2470193957" sldId="2147483689"/>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110945551" sldId="2147483690"/>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946312009" sldId="2147483691"/>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1739125913" sldId="2147483692"/>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2003168576" sldId="2147483693"/>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2900251546" sldId="2147483694"/>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2962422257" sldId="2147483695"/>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2607215912" sldId="2147483696"/>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206354028" sldId="2147483697"/>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2190930524" sldId="2147483698"/>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1343180925" sldId="2147483699"/>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1577181420" sldId="2147483700"/>
          </pc:sldLayoutMkLst>
        </pc:sldLayoutChg>
        <pc:sldLayoutChg chg="add mod replId">
          <pc:chgData name="GODFREY, Jason T" userId="S::jtgodfrey@dmacc.edu::f32ddd7b-c1c1-440a-ad16-e1819773fc0f" providerId="AD" clId="Web-{CB264A9A-9593-9BC6-AA9E-ACC656D79D31}" dt="2025-12-04T03:00:44.685" v="19"/>
          <pc:sldLayoutMkLst>
            <pc:docMk/>
            <pc:sldMasterMk cId="3320174961" sldId="2147483684"/>
            <pc:sldLayoutMk cId="1025858064" sldId="2147483701"/>
          </pc:sldLayoutMkLst>
        </pc:sldLayoutChg>
        <pc:sldLayoutChg chg="add">
          <pc:chgData name="GODFREY, Jason T" userId="S::jtgodfrey@dmacc.edu::f32ddd7b-c1c1-440a-ad16-e1819773fc0f" providerId="AD" clId="Web-{CB264A9A-9593-9BC6-AA9E-ACC656D79D31}" dt="2025-12-04T03:07:20.891" v="31"/>
          <pc:sldLayoutMkLst>
            <pc:docMk/>
            <pc:sldMasterMk cId="3320174961" sldId="2147483684"/>
            <pc:sldLayoutMk cId="801325351" sldId="2147483702"/>
          </pc:sldLayoutMkLst>
        </pc:sldLayoutChg>
        <pc:sldLayoutChg chg="add">
          <pc:chgData name="GODFREY, Jason T" userId="S::jtgodfrey@dmacc.edu::f32ddd7b-c1c1-440a-ad16-e1819773fc0f" providerId="AD" clId="Web-{CB264A9A-9593-9BC6-AA9E-ACC656D79D31}" dt="2025-12-04T03:07:21.016" v="32"/>
          <pc:sldLayoutMkLst>
            <pc:docMk/>
            <pc:sldMasterMk cId="3320174961" sldId="2147483684"/>
            <pc:sldLayoutMk cId="1994544514" sldId="2147483703"/>
          </pc:sldLayoutMkLst>
        </pc:sldLayoutChg>
      </pc:sldMasterChg>
    </pc:docChg>
  </pc:docChgLst>
</pc:chgInfo>
</file>

<file path=ppt/media/image1.jpeg>
</file>

<file path=ppt/media/image2.png>
</file>

<file path=ppt/media/image3.sv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0BE12F-E2D3-492B-9BED-520B85AF6AF0}" type="datetimeFigureOut">
              <a:t>12/10/2025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CFFCA1-C75D-4944-B7D6-DB1090AC0CF1}" type="slidenum">
              <a:t>‹#›</a:t>
            </a:fld>
            <a:endParaRPr lang="en-US"/>
          </a:p>
        </p:txBody>
      </p:sp>
    </p:spTree>
    <p:extLst>
      <p:ext uri="{BB962C8B-B14F-4D97-AF65-F5344CB8AC3E}">
        <p14:creationId xmlns:p14="http://schemas.microsoft.com/office/powerpoint/2010/main" val="23040469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Cardinal AI is designed to transform the way health risk assessments (HRAs) are conducted by leveraging advanced data acquisition and machine learning techniques. Unlike traditional HRAs that rely on outdated, infrequently self-reported data, Cardinal AI prioritizes real-time data collection and adaptive modeling to ensure accuracy and relevance. The product emphasizes personalization, meaning that assessments are tailored to individual health profiles rather than applying generalized assumptions across demographics. Explainability is another cornerstone of Cardinal AI, ensuring that healthcare providers and patients can understand the reasoning behind risk predictions. Efficient modeling techniques are employed to deliver rapid insights without compromising accuracy, making the system scalable for diverse healthcare environments. By integrating these features, Cardinal AI aims to provide actionable health insights that empower both patients and providers to make informed decisions, ultimately improving health outcomes and reducing systemic inefficiencies in the healthcare industry.</a:t>
            </a:r>
          </a:p>
        </p:txBody>
      </p:sp>
      <p:sp>
        <p:nvSpPr>
          <p:cNvPr id="4" name="Slide Number Placeholder 3"/>
          <p:cNvSpPr>
            <a:spLocks noGrp="1"/>
          </p:cNvSpPr>
          <p:nvPr>
            <p:ph type="sldNum" sz="quarter" idx="5"/>
          </p:nvPr>
        </p:nvSpPr>
        <p:spPr/>
        <p:txBody>
          <a:bodyPr/>
          <a:lstStyle/>
          <a:p>
            <a:fld id="{BFDD6F49-EBB7-4CCF-97A8-E526BB28BB69}" type="slidenum">
              <a:rPr lang="en-US" smtClean="0"/>
              <a:t>6</a:t>
            </a:fld>
            <a:endParaRPr lang="en-US"/>
          </a:p>
        </p:txBody>
      </p:sp>
    </p:spTree>
    <p:extLst>
      <p:ext uri="{BB962C8B-B14F-4D97-AF65-F5344CB8AC3E}">
        <p14:creationId xmlns:p14="http://schemas.microsoft.com/office/powerpoint/2010/main" val="2550330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The purpose of Cardinal AI is rooted in addressing critical shortcomings of current health risk assessment practices. Modern HRAs are often outdated and fail to meet the dynamic needs of evolving human health. Two major issues stand out: first, they depend heavily on infrequent self-reported data, typically collected through annual questionnaires, which cannot capture ongoing changes in health status. Second, they assume uniform relationships across different demographic groups, ignoring the unique health patterns and risk factors that vary by age, ethnicity, and lifestyle. Cardinal AI solves these problems by using continuous data streams and adaptive algorithms that adjust to individual and population-level variations. This approach ensures that risk assessments are not only timely but also contextually accurate. By prioritizing personalization and explainability, Cardinal AI empowers healthcare providers to deliver more precise interventions and enables patients to understand their health risks clearly. The ultimate goal is to create a system that evolves alongside human health, ensuring relevance and effectiveness in a rapidly changing healthcare landscape.</a:t>
            </a:r>
          </a:p>
        </p:txBody>
      </p:sp>
      <p:sp>
        <p:nvSpPr>
          <p:cNvPr id="4" name="Slide Number Placeholder 3"/>
          <p:cNvSpPr>
            <a:spLocks noGrp="1"/>
          </p:cNvSpPr>
          <p:nvPr>
            <p:ph type="sldNum" sz="quarter" idx="5"/>
          </p:nvPr>
        </p:nvSpPr>
        <p:spPr/>
        <p:txBody>
          <a:bodyPr/>
          <a:lstStyle/>
          <a:p>
            <a:fld id="{BFDD6F49-EBB7-4CCF-97A8-E526BB28BB69}" type="slidenum">
              <a:rPr lang="en-US" smtClean="0"/>
              <a:t>7</a:t>
            </a:fld>
            <a:endParaRPr lang="en-US"/>
          </a:p>
        </p:txBody>
      </p:sp>
    </p:spTree>
    <p:extLst>
      <p:ext uri="{BB962C8B-B14F-4D97-AF65-F5344CB8AC3E}">
        <p14:creationId xmlns:p14="http://schemas.microsoft.com/office/powerpoint/2010/main" val="32654079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12/10/2025</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60557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12/10/2025</a:t>
            </a:fld>
            <a:endParaRPr lang="en-US"/>
          </a:p>
        </p:txBody>
      </p:sp>
      <p:sp>
        <p:nvSpPr>
          <p:cNvPr id="6" name="Footer Placeholder 5"/>
          <p:cNvSpPr>
            <a:spLocks noGrp="1"/>
          </p:cNvSpPr>
          <p:nvPr>
            <p:ph type="ftr" sz="quarter" idx="11"/>
          </p:nvPr>
        </p:nvSpPr>
        <p:spPr/>
        <p:txBody>
          <a:bodyPr/>
          <a:lstStyle/>
          <a:p>
            <a:r>
              <a:rPr lang="en-US"/>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00251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624222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607215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63540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12/10/2025</a:t>
            </a:fld>
            <a:endParaRPr lang="en-US"/>
          </a:p>
        </p:txBody>
      </p:sp>
      <p:sp>
        <p:nvSpPr>
          <p:cNvPr id="8" name="Footer Placeholder 7"/>
          <p:cNvSpPr>
            <a:spLocks noGrp="1"/>
          </p:cNvSpPr>
          <p:nvPr>
            <p:ph type="ftr" sz="quarter" idx="11"/>
          </p:nvPr>
        </p:nvSpPr>
        <p:spPr/>
        <p:txBody>
          <a:bodyPr/>
          <a:lstStyle/>
          <a:p>
            <a:r>
              <a:rPr lang="en-US"/>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1909305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12/10/2025</a:t>
            </a:fld>
            <a:endParaRPr lang="en-US"/>
          </a:p>
        </p:txBody>
      </p:sp>
      <p:sp>
        <p:nvSpPr>
          <p:cNvPr id="8" name="Footer Placeholder 7"/>
          <p:cNvSpPr>
            <a:spLocks noGrp="1"/>
          </p:cNvSpPr>
          <p:nvPr>
            <p:ph type="ftr" sz="quarter" idx="11"/>
          </p:nvPr>
        </p:nvSpPr>
        <p:spPr>
          <a:xfrm>
            <a:off x="561111" y="6391838"/>
            <a:ext cx="3644282" cy="304801"/>
          </a:xfrm>
        </p:spPr>
        <p:txBody>
          <a:bodyPr/>
          <a:lstStyle/>
          <a:p>
            <a:r>
              <a:rPr lang="en-US"/>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3431809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5771814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0258580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Header 3">
    <p:bg>
      <p:bgRef idx="1001">
        <a:schemeClr val="bg1"/>
      </p:bgRef>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54E7A70C-B49B-5779-BA11-88AE4939E04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2700000">
            <a:off x="11224955" y="5974978"/>
            <a:ext cx="731520" cy="731520"/>
          </a:xfrm>
          <a:prstGeom prst="rect">
            <a:avLst/>
          </a:prstGeom>
        </p:spPr>
      </p:pic>
      <p:sp>
        <p:nvSpPr>
          <p:cNvPr id="3" name="Title 2">
            <a:extLst>
              <a:ext uri="{FF2B5EF4-FFF2-40B4-BE49-F238E27FC236}">
                <a16:creationId xmlns:a16="http://schemas.microsoft.com/office/drawing/2014/main" id="{044BC08E-4798-95B0-A060-4AF1C14C4C64}"/>
              </a:ext>
            </a:extLst>
          </p:cNvPr>
          <p:cNvSpPr>
            <a:spLocks noGrp="1"/>
          </p:cNvSpPr>
          <p:nvPr>
            <p:ph type="title"/>
          </p:nvPr>
        </p:nvSpPr>
        <p:spPr>
          <a:xfrm>
            <a:off x="0" y="2139696"/>
            <a:ext cx="8071011" cy="4718304"/>
          </a:xfrm>
        </p:spPr>
        <p:txBody>
          <a:bodyPr anchor="b"/>
          <a:lstStyle/>
          <a:p>
            <a:r>
              <a:rPr lang="en-US"/>
              <a:t>Click to edit Master title style</a:t>
            </a:r>
          </a:p>
        </p:txBody>
      </p:sp>
    </p:spTree>
    <p:extLst>
      <p:ext uri="{BB962C8B-B14F-4D97-AF65-F5344CB8AC3E}">
        <p14:creationId xmlns:p14="http://schemas.microsoft.com/office/powerpoint/2010/main" val="80132535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userDrawn="1">
          <p15:clr>
            <a:srgbClr val="FBAE40"/>
          </p15:clr>
        </p15:guide>
        <p15:guide id="6" pos="384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5">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AA66657-CD31-0011-4B4B-A81B7CACF018}"/>
              </a:ext>
            </a:extLst>
          </p:cNvPr>
          <p:cNvSpPr>
            <a:spLocks noGrp="1"/>
          </p:cNvSpPr>
          <p:nvPr>
            <p:ph type="title"/>
          </p:nvPr>
        </p:nvSpPr>
        <p:spPr>
          <a:xfrm>
            <a:off x="539496" y="987552"/>
            <a:ext cx="5366480" cy="4044508"/>
          </a:xfrm>
        </p:spPr>
        <p:txBody>
          <a:bodyPr>
            <a:normAutofit/>
          </a:bodyPr>
          <a:lstStyle>
            <a:lvl1pPr>
              <a:defRPr sz="5600"/>
            </a:lvl1pPr>
          </a:lstStyle>
          <a:p>
            <a:r>
              <a:rPr lang="en-US"/>
              <a:t>Click to edit Master title style</a:t>
            </a:r>
          </a:p>
        </p:txBody>
      </p:sp>
      <p:sp>
        <p:nvSpPr>
          <p:cNvPr id="5" name="Footer Placeholder 4">
            <a:extLst>
              <a:ext uri="{FF2B5EF4-FFF2-40B4-BE49-F238E27FC236}">
                <a16:creationId xmlns:a16="http://schemas.microsoft.com/office/drawing/2014/main" id="{27AEE5E0-A3F6-BA78-E3AC-4EF588291B22}"/>
              </a:ext>
            </a:extLst>
          </p:cNvPr>
          <p:cNvSpPr>
            <a:spLocks noGrp="1"/>
          </p:cNvSpPr>
          <p:nvPr>
            <p:ph type="ftr" sz="quarter" idx="11"/>
          </p:nvPr>
        </p:nvSpPr>
        <p:spPr>
          <a:xfrm>
            <a:off x="532150" y="100701"/>
            <a:ext cx="5366480" cy="365125"/>
          </a:xfrm>
        </p:spPr>
        <p:txBody>
          <a:bodyPr/>
          <a:lstStyle/>
          <a:p>
            <a:r>
              <a:rPr lang="en-US"/>
              <a:t>Sample footer text</a:t>
            </a:r>
          </a:p>
        </p:txBody>
      </p:sp>
      <p:sp>
        <p:nvSpPr>
          <p:cNvPr id="2" name="Date Placeholder 3">
            <a:extLst>
              <a:ext uri="{FF2B5EF4-FFF2-40B4-BE49-F238E27FC236}">
                <a16:creationId xmlns:a16="http://schemas.microsoft.com/office/drawing/2014/main" id="{13477BD1-B2A6-0DA8-FFFF-D07E005B2603}"/>
              </a:ext>
            </a:extLst>
          </p:cNvPr>
          <p:cNvSpPr>
            <a:spLocks noGrp="1"/>
          </p:cNvSpPr>
          <p:nvPr>
            <p:ph type="dt" sz="half" idx="10"/>
          </p:nvPr>
        </p:nvSpPr>
        <p:spPr>
          <a:xfrm>
            <a:off x="6190488" y="100701"/>
            <a:ext cx="2940449" cy="365125"/>
          </a:xfrm>
        </p:spPr>
        <p:txBody>
          <a:bodyPr/>
          <a:lstStyle/>
          <a:p>
            <a:endParaRPr lang="en-US"/>
          </a:p>
        </p:txBody>
      </p:sp>
      <p:sp>
        <p:nvSpPr>
          <p:cNvPr id="9" name="Slide Number Placeholder 5">
            <a:extLst>
              <a:ext uri="{FF2B5EF4-FFF2-40B4-BE49-F238E27FC236}">
                <a16:creationId xmlns:a16="http://schemas.microsoft.com/office/drawing/2014/main" id="{EF5D392D-C542-426F-517D-B10E047560E3}"/>
              </a:ext>
            </a:extLst>
          </p:cNvPr>
          <p:cNvSpPr>
            <a:spLocks noGrp="1"/>
          </p:cNvSpPr>
          <p:nvPr>
            <p:ph type="sldNum" sz="quarter" idx="12"/>
          </p:nvPr>
        </p:nvSpPr>
        <p:spPr>
          <a:xfrm>
            <a:off x="11105731" y="100701"/>
            <a:ext cx="429207" cy="365125"/>
          </a:xfrm>
        </p:spPr>
        <p:txBody>
          <a:bodyPr/>
          <a:lstStyle/>
          <a:p>
            <a:fld id="{CC057153-B650-4DEB-B370-79DDCFDCE934}" type="slidenum">
              <a:rPr lang="en-US" smtClean="0"/>
              <a:t>‹#›</a:t>
            </a:fld>
            <a:endParaRPr lang="en-US"/>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6190488" y="969264"/>
            <a:ext cx="5366480" cy="57158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4544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C9CA7B-DFD4-44B5-8C60-D14B8CD1FB59}"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23450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12/10/2025</a:t>
            </a:fld>
            <a:endParaRPr lang="en-US"/>
          </a:p>
        </p:txBody>
      </p:sp>
      <p:sp>
        <p:nvSpPr>
          <p:cNvPr id="5" name="Footer Placeholder 4"/>
          <p:cNvSpPr>
            <a:spLocks noGrp="1"/>
          </p:cNvSpPr>
          <p:nvPr>
            <p:ph type="ftr" sz="quarter" idx="11"/>
          </p:nvPr>
        </p:nvSpPr>
        <p:spPr/>
        <p:txBody>
          <a:bodyPr/>
          <a:lstStyle/>
          <a:p>
            <a:r>
              <a:rPr lang="en-US"/>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78517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BDB8791-F1B0-41E7-B7FD-A781E65C4266}" type="datetimeFigureOut">
              <a:rPr lang="en-US" dirty="0"/>
              <a:t>12/10/2025</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971922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FDD63B2-E120-4ED8-B27B-C685F510A5FE}" type="datetimeFigureOut">
              <a:rPr lang="en-US" dirty="0"/>
              <a:t>12/10/2025</a:t>
            </a:fld>
            <a:endParaRPr lang="en-US"/>
          </a:p>
        </p:txBody>
      </p:sp>
      <p:sp>
        <p:nvSpPr>
          <p:cNvPr id="8" name="Footer Placeholder 7"/>
          <p:cNvSpPr>
            <a:spLocks noGrp="1"/>
          </p:cNvSpPr>
          <p:nvPr>
            <p:ph type="ftr" sz="quarter" idx="11"/>
          </p:nvPr>
        </p:nvSpPr>
        <p:spPr/>
        <p:txBody>
          <a:bodyPr/>
          <a:lstStyle/>
          <a:p>
            <a:r>
              <a:rPr lang="en-US"/>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470193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p>
        </p:txBody>
      </p:sp>
      <p:sp>
        <p:nvSpPr>
          <p:cNvPr id="3" name="Date Placeholder 2"/>
          <p:cNvSpPr>
            <a:spLocks noGrp="1"/>
          </p:cNvSpPr>
          <p:nvPr>
            <p:ph type="dt" sz="half" idx="10"/>
          </p:nvPr>
        </p:nvSpPr>
        <p:spPr/>
        <p:txBody>
          <a:bodyPr/>
          <a:lstStyle/>
          <a:p>
            <a:fld id="{7AA18ACC-A947-437B-A130-35BD54FDF1E9}" type="datetimeFigureOut">
              <a:rPr lang="en-US" dirty="0"/>
              <a:t>12/10/2025</a:t>
            </a:fld>
            <a:endParaRPr lang="en-US"/>
          </a:p>
        </p:txBody>
      </p:sp>
      <p:sp>
        <p:nvSpPr>
          <p:cNvPr id="4" name="Footer Placeholder 3"/>
          <p:cNvSpPr>
            <a:spLocks noGrp="1"/>
          </p:cNvSpPr>
          <p:nvPr>
            <p:ph type="ftr" sz="quarter" idx="11"/>
          </p:nvPr>
        </p:nvSpPr>
        <p:spPr/>
        <p:txBody>
          <a:bodyPr/>
          <a:lstStyle/>
          <a:p>
            <a:r>
              <a:rPr lang="en-US"/>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09455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12/10/2025</a:t>
            </a:fld>
            <a:endParaRPr lang="en-US"/>
          </a:p>
        </p:txBody>
      </p:sp>
      <p:sp>
        <p:nvSpPr>
          <p:cNvPr id="3" name="Footer Placeholder 2"/>
          <p:cNvSpPr>
            <a:spLocks noGrp="1"/>
          </p:cNvSpPr>
          <p:nvPr>
            <p:ph type="ftr" sz="quarter" idx="11"/>
          </p:nvPr>
        </p:nvSpPr>
        <p:spPr/>
        <p:txBody>
          <a:bodyPr/>
          <a:lstStyle/>
          <a:p>
            <a:r>
              <a:rPr lang="en-US"/>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946312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12/10/2025</a:t>
            </a:fld>
            <a:endParaRPr lang="en-US"/>
          </a:p>
        </p:txBody>
      </p:sp>
      <p:sp>
        <p:nvSpPr>
          <p:cNvPr id="6" name="Footer Placeholder 5"/>
          <p:cNvSpPr>
            <a:spLocks noGrp="1"/>
          </p:cNvSpPr>
          <p:nvPr>
            <p:ph type="ftr" sz="quarter" idx="11"/>
          </p:nvPr>
        </p:nvSpPr>
        <p:spPr/>
        <p:txBody>
          <a:bodyPr/>
          <a:lstStyle/>
          <a:p>
            <a:r>
              <a:rPr lang="en-US"/>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391259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endParaRPr lang="en-US"/>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12/10/2025</a:t>
            </a:fld>
            <a:endParaRPr lang="en-US"/>
          </a:p>
        </p:txBody>
      </p:sp>
      <p:sp>
        <p:nvSpPr>
          <p:cNvPr id="6" name="Footer Placeholder 5"/>
          <p:cNvSpPr>
            <a:spLocks noGrp="1"/>
          </p:cNvSpPr>
          <p:nvPr>
            <p:ph type="ftr" sz="quarter" idx="11"/>
          </p:nvPr>
        </p:nvSpPr>
        <p:spPr/>
        <p:txBody>
          <a:bodyPr/>
          <a:lstStyle/>
          <a:p>
            <a:r>
              <a:rPr lang="en-US"/>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031685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21">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12/10/2025</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32017496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10C9632-BB6F-48EE-AB65-501878BA5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en-US"/>
          </a:p>
        </p:txBody>
      </p:sp>
      <p:sp>
        <p:nvSpPr>
          <p:cNvPr id="7" name="Freeform: Shape 6">
            <a:extLst>
              <a:ext uri="{FF2B5EF4-FFF2-40B4-BE49-F238E27FC236}">
                <a16:creationId xmlns:a16="http://schemas.microsoft.com/office/drawing/2014/main" id="{4EC8AAB6-953B-4D29-9967-3C44D06BB4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txBody>
          <a:bodyPr/>
          <a:lstStyle/>
          <a:p>
            <a:endParaRPr lang="en-US"/>
          </a:p>
        </p:txBody>
      </p:sp>
      <p:sp>
        <p:nvSpPr>
          <p:cNvPr id="13" name="Freeform 5">
            <a:extLst>
              <a:ext uri="{FF2B5EF4-FFF2-40B4-BE49-F238E27FC236}">
                <a16:creationId xmlns:a16="http://schemas.microsoft.com/office/drawing/2014/main" id="{C89ED458-2326-40DC-9C7B-1A717B655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2" name="Title 1">
            <a:extLst>
              <a:ext uri="{FF2B5EF4-FFF2-40B4-BE49-F238E27FC236}">
                <a16:creationId xmlns:a16="http://schemas.microsoft.com/office/drawing/2014/main" id="{27D695C4-3A08-17BC-CE15-4031C7DCE578}"/>
              </a:ext>
            </a:extLst>
          </p:cNvPr>
          <p:cNvSpPr>
            <a:spLocks noGrp="1"/>
          </p:cNvSpPr>
          <p:nvPr>
            <p:ph type="title"/>
          </p:nvPr>
        </p:nvSpPr>
        <p:spPr>
          <a:xfrm>
            <a:off x="1154955" y="973668"/>
            <a:ext cx="2942210" cy="1020232"/>
          </a:xfrm>
        </p:spPr>
        <p:txBody>
          <a:bodyPr>
            <a:normAutofit/>
          </a:bodyPr>
          <a:lstStyle/>
          <a:p>
            <a:r>
              <a:rPr lang="en-US">
                <a:solidFill>
                  <a:schemeClr val="tx1"/>
                </a:solidFill>
              </a:rPr>
              <a:t>Cardinal AI</a:t>
            </a:r>
          </a:p>
          <a:p>
            <a:endParaRPr lang="en-US">
              <a:solidFill>
                <a:schemeClr val="tx1"/>
              </a:solidFill>
            </a:endParaRPr>
          </a:p>
        </p:txBody>
      </p:sp>
      <p:pic>
        <p:nvPicPr>
          <p:cNvPr id="4" name="Picture 3" descr="A red bird sitting on a shield with a cross and medical symbols&#10;&#10;AI-generated content may be incorrect.">
            <a:extLst>
              <a:ext uri="{FF2B5EF4-FFF2-40B4-BE49-F238E27FC236}">
                <a16:creationId xmlns:a16="http://schemas.microsoft.com/office/drawing/2014/main" id="{4313E9E4-AF56-EEB3-F57B-AE7CC3700722}"/>
              </a:ext>
            </a:extLst>
          </p:cNvPr>
          <p:cNvPicPr>
            <a:picLocks noChangeAspect="1"/>
          </p:cNvPicPr>
          <p:nvPr/>
        </p:nvPicPr>
        <p:blipFill>
          <a:blip r:embed="rId2"/>
          <a:srcRect l="6614" r="12131" b="1"/>
          <a:stretch>
            <a:fillRect/>
          </a:stretch>
        </p:blipFill>
        <p:spPr>
          <a:xfrm>
            <a:off x="5194607" y="803751"/>
            <a:ext cx="6391533" cy="5250498"/>
          </a:xfrm>
          <a:prstGeom prst="rect">
            <a:avLst/>
          </a:prstGeom>
        </p:spPr>
      </p:pic>
      <p:sp>
        <p:nvSpPr>
          <p:cNvPr id="15" name="Rectangle 14">
            <a:extLst>
              <a:ext uri="{FF2B5EF4-FFF2-40B4-BE49-F238E27FC236}">
                <a16:creationId xmlns:a16="http://schemas.microsoft.com/office/drawing/2014/main" id="{6F9D1DE6-E368-4F07-85F9-D5B767477D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Oval 16">
            <a:extLst>
              <a:ext uri="{FF2B5EF4-FFF2-40B4-BE49-F238E27FC236}">
                <a16:creationId xmlns:a16="http://schemas.microsoft.com/office/drawing/2014/main" id="{F63B1F66-4ACE-4A01-8ADF-F175A9C35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Oval 18">
            <a:extLst>
              <a:ext uri="{FF2B5EF4-FFF2-40B4-BE49-F238E27FC236}">
                <a16:creationId xmlns:a16="http://schemas.microsoft.com/office/drawing/2014/main" id="{CF8448ED-9332-4A9B-8CAB-B1985E596E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93E682E3-B70B-EBD4-D247-0BE1800DCE2C}"/>
              </a:ext>
            </a:extLst>
          </p:cNvPr>
          <p:cNvSpPr>
            <a:spLocks noGrp="1"/>
          </p:cNvSpPr>
          <p:nvPr>
            <p:ph idx="1"/>
          </p:nvPr>
        </p:nvSpPr>
        <p:spPr>
          <a:xfrm>
            <a:off x="1154955" y="2120900"/>
            <a:ext cx="3133726" cy="3898900"/>
          </a:xfrm>
        </p:spPr>
        <p:txBody>
          <a:bodyPr vert="horz" lIns="91440" tIns="45720" rIns="91440" bIns="45720" rtlCol="0">
            <a:normAutofit/>
          </a:bodyPr>
          <a:lstStyle/>
          <a:p>
            <a:r>
              <a:rPr lang="en-US">
                <a:solidFill>
                  <a:schemeClr val="tx1"/>
                </a:solidFill>
                <a:latin typeface="Aptos"/>
                <a:cs typeface="Segoe UI"/>
              </a:rPr>
              <a:t>By Michael Friedman and Jason Godfrey</a:t>
            </a:r>
            <a:endParaRPr lang="en-US">
              <a:solidFill>
                <a:schemeClr val="tx1"/>
              </a:solidFill>
            </a:endParaRPr>
          </a:p>
          <a:p>
            <a:endParaRPr lang="en-US">
              <a:solidFill>
                <a:schemeClr val="tx1"/>
              </a:solidFill>
              <a:latin typeface="Segoe UI"/>
              <a:cs typeface="Segoe UI"/>
            </a:endParaRPr>
          </a:p>
        </p:txBody>
      </p:sp>
      <p:sp>
        <p:nvSpPr>
          <p:cNvPr id="21" name="Freeform 5">
            <a:extLst>
              <a:ext uri="{FF2B5EF4-FFF2-40B4-BE49-F238E27FC236}">
                <a16:creationId xmlns:a16="http://schemas.microsoft.com/office/drawing/2014/main" id="{ED3A2261-1C75-40FF-8CD6-18C5900C1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txBody>
          <a:bodyPr/>
          <a:lstStyle/>
          <a:p>
            <a:endParaRPr lang="en-US"/>
          </a:p>
        </p:txBody>
      </p:sp>
    </p:spTree>
    <p:extLst>
      <p:ext uri="{BB962C8B-B14F-4D97-AF65-F5344CB8AC3E}">
        <p14:creationId xmlns:p14="http://schemas.microsoft.com/office/powerpoint/2010/main" val="35590604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6805"/>
    </mc:Choice>
    <mc:Fallback>
      <p:transition spd="slow" advTm="680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184F1287-D9E7-0717-545F-5536B5C52DBD}"/>
              </a:ext>
            </a:extLst>
          </p:cNvPr>
          <p:cNvSpPr>
            <a:spLocks noGrp="1"/>
          </p:cNvSpPr>
          <p:nvPr>
            <p:ph type="title"/>
          </p:nvPr>
        </p:nvSpPr>
        <p:spPr>
          <a:xfrm>
            <a:off x="1154954" y="973668"/>
            <a:ext cx="8761413" cy="706964"/>
          </a:xfrm>
        </p:spPr>
        <p:txBody>
          <a:bodyPr>
            <a:normAutofit/>
          </a:bodyPr>
          <a:lstStyle/>
          <a:p>
            <a:r>
              <a:rPr lang="en-US">
                <a:solidFill>
                  <a:srgbClr val="EBEBEB"/>
                </a:solidFill>
              </a:rPr>
              <a:t>Product &amp; Purpose</a:t>
            </a:r>
            <a:endParaRPr lang="en-US">
              <a:solidFill>
                <a:srgbClr val="000000"/>
              </a:solidFill>
            </a:endParaRPr>
          </a:p>
        </p:txBody>
      </p:sp>
      <p:pic>
        <p:nvPicPr>
          <p:cNvPr id="4" name="Content Placeholder 3" descr="A red bird sitting on a shield&#10;&#10;AI-generated content may be incorrect.">
            <a:extLst>
              <a:ext uri="{FF2B5EF4-FFF2-40B4-BE49-F238E27FC236}">
                <a16:creationId xmlns:a16="http://schemas.microsoft.com/office/drawing/2014/main" id="{C534AE28-8F53-E901-8C30-4DCDD5582B2F}"/>
              </a:ext>
            </a:extLst>
          </p:cNvPr>
          <p:cNvPicPr>
            <a:picLocks noChangeAspect="1"/>
          </p:cNvPicPr>
          <p:nvPr/>
        </p:nvPicPr>
        <p:blipFill>
          <a:blip r:embed="rId2"/>
          <a:stretch>
            <a:fillRect/>
          </a:stretch>
        </p:blipFill>
        <p:spPr>
          <a:xfrm>
            <a:off x="8027013" y="2775951"/>
            <a:ext cx="3067163" cy="3067163"/>
          </a:xfrm>
          <a:prstGeom prst="roundRect">
            <a:avLst>
              <a:gd name="adj" fmla="val 1858"/>
            </a:avLst>
          </a:prstGeom>
          <a:effectLst>
            <a:outerShdw blurRad="50800" dist="50800" dir="5400000" algn="tl" rotWithShape="0">
              <a:srgbClr val="000000">
                <a:alpha val="43000"/>
              </a:srgbClr>
            </a:outerShdw>
          </a:effectLst>
        </p:spPr>
      </p:pic>
      <p:sp>
        <p:nvSpPr>
          <p:cNvPr id="7" name="Content Placeholder 2">
            <a:extLst>
              <a:ext uri="{FF2B5EF4-FFF2-40B4-BE49-F238E27FC236}">
                <a16:creationId xmlns:a16="http://schemas.microsoft.com/office/drawing/2014/main" id="{0176B99C-F443-1215-589A-514B54A1192D}"/>
              </a:ext>
            </a:extLst>
          </p:cNvPr>
          <p:cNvSpPr txBox="1">
            <a:spLocks/>
          </p:cNvSpPr>
          <p:nvPr/>
        </p:nvSpPr>
        <p:spPr>
          <a:xfrm>
            <a:off x="735099" y="2411013"/>
            <a:ext cx="8825659" cy="3416300"/>
          </a:xfrm>
          <a:prstGeom prst="rect">
            <a:avLst/>
          </a:prstGeom>
        </p:spPr>
        <p:txBody>
          <a:bodyPr vert="horz" lIns="91440" tIns="45720" rIns="91440" bIns="45720" rtlCol="0" anchor="t">
            <a:normAutofit fontScale="92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a:ea typeface="+mn-lt"/>
                <a:cs typeface="+mn-lt"/>
              </a:rPr>
              <a:t>Product:</a:t>
            </a:r>
          </a:p>
          <a:p>
            <a:r>
              <a:rPr lang="en-US">
                <a:ea typeface="+mn-lt"/>
                <a:cs typeface="+mn-lt"/>
              </a:rPr>
              <a:t>Modern HRA using better data and machine learning</a:t>
            </a:r>
            <a:endParaRPr lang="en-US"/>
          </a:p>
          <a:p>
            <a:r>
              <a:rPr lang="en-US">
                <a:ea typeface="+mn-lt"/>
                <a:cs typeface="+mn-lt"/>
              </a:rPr>
              <a:t>Focus on recent data, personalization, explainability</a:t>
            </a:r>
            <a:endParaRPr lang="en-US"/>
          </a:p>
          <a:p>
            <a:r>
              <a:rPr lang="en-US">
                <a:ea typeface="+mn-lt"/>
                <a:cs typeface="+mn-lt"/>
              </a:rPr>
              <a:t>Efficient modeling improves healthcare decision-making</a:t>
            </a:r>
            <a:endParaRPr lang="en-US"/>
          </a:p>
          <a:p>
            <a:r>
              <a:rPr lang="en-US">
                <a:ea typeface="+mn-lt"/>
                <a:cs typeface="+mn-lt"/>
              </a:rPr>
              <a:t>Cardinal name reflects importance and Cyclone pride</a:t>
            </a:r>
            <a:endParaRPr lang="en-US"/>
          </a:p>
          <a:p>
            <a:pPr marL="0" indent="0">
              <a:buFont typeface="Wingdings 3" charset="2"/>
              <a:buNone/>
            </a:pPr>
            <a:r>
              <a:rPr lang="en-US">
                <a:ea typeface="+mn-lt"/>
                <a:cs typeface="+mn-lt"/>
              </a:rPr>
              <a:t>Purpose:</a:t>
            </a:r>
          </a:p>
          <a:p>
            <a:r>
              <a:rPr lang="en-US">
                <a:ea typeface="+mn-lt"/>
                <a:cs typeface="+mn-lt"/>
              </a:rPr>
              <a:t>Healthcare tech must evolve with changing human needs</a:t>
            </a:r>
            <a:endParaRPr lang="en-US"/>
          </a:p>
          <a:p>
            <a:r>
              <a:rPr lang="en-US">
                <a:ea typeface="+mn-lt"/>
                <a:cs typeface="+mn-lt"/>
              </a:rPr>
              <a:t>Current HRAs are outdated and underutilized</a:t>
            </a:r>
            <a:endParaRPr lang="en-US"/>
          </a:p>
          <a:p>
            <a:r>
              <a:rPr lang="en-US">
                <a:ea typeface="+mn-lt"/>
                <a:cs typeface="+mn-lt"/>
              </a:rPr>
              <a:t>Depend on infrequent self-reported surveys</a:t>
            </a:r>
            <a:endParaRPr lang="en-US"/>
          </a:p>
          <a:p>
            <a:r>
              <a:rPr lang="en-US">
                <a:ea typeface="+mn-lt"/>
                <a:cs typeface="+mn-lt"/>
              </a:rPr>
              <a:t>Assume identical risks across diverse demographics</a:t>
            </a:r>
            <a:endParaRPr lang="en-US"/>
          </a:p>
          <a:p>
            <a:endParaRPr lang="en-US"/>
          </a:p>
          <a:p>
            <a:endParaRPr lang="en-US"/>
          </a:p>
        </p:txBody>
      </p:sp>
    </p:spTree>
    <p:extLst>
      <p:ext uri="{BB962C8B-B14F-4D97-AF65-F5344CB8AC3E}">
        <p14:creationId xmlns:p14="http://schemas.microsoft.com/office/powerpoint/2010/main" val="1834040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460ED-1EDB-E6A1-6599-BC2FD15636E0}"/>
              </a:ext>
            </a:extLst>
          </p:cNvPr>
          <p:cNvSpPr>
            <a:spLocks noGrp="1"/>
          </p:cNvSpPr>
          <p:nvPr>
            <p:ph type="title"/>
          </p:nvPr>
        </p:nvSpPr>
        <p:spPr/>
        <p:txBody>
          <a:bodyPr/>
          <a:lstStyle/>
          <a:p>
            <a:r>
              <a:rPr lang="en-US"/>
              <a:t>Data Strategy</a:t>
            </a:r>
          </a:p>
        </p:txBody>
      </p:sp>
      <p:sp>
        <p:nvSpPr>
          <p:cNvPr id="3" name="Content Placeholder 2">
            <a:extLst>
              <a:ext uri="{FF2B5EF4-FFF2-40B4-BE49-F238E27FC236}">
                <a16:creationId xmlns:a16="http://schemas.microsoft.com/office/drawing/2014/main" id="{8A7D028B-4998-2970-229D-25585FC02BAD}"/>
              </a:ext>
            </a:extLst>
          </p:cNvPr>
          <p:cNvSpPr>
            <a:spLocks noGrp="1"/>
          </p:cNvSpPr>
          <p:nvPr>
            <p:ph idx="1"/>
          </p:nvPr>
        </p:nvSpPr>
        <p:spPr>
          <a:xfrm>
            <a:off x="736391" y="2421049"/>
            <a:ext cx="8825659" cy="3416300"/>
          </a:xfrm>
        </p:spPr>
        <p:txBody>
          <a:bodyPr vert="horz" lIns="91440" tIns="45720" rIns="91440" bIns="45720" rtlCol="0" anchor="t">
            <a:noAutofit/>
          </a:bodyPr>
          <a:lstStyle/>
          <a:p>
            <a:pPr marL="0" indent="0">
              <a:buNone/>
            </a:pPr>
            <a:r>
              <a:rPr lang="en-US" sz="1400">
                <a:ea typeface="+mn-lt"/>
                <a:cs typeface="+mn-lt"/>
              </a:rPr>
              <a:t>Data acquisition:</a:t>
            </a:r>
          </a:p>
          <a:p>
            <a:r>
              <a:rPr lang="en-US" sz="1400">
                <a:ea typeface="+mn-lt"/>
                <a:cs typeface="+mn-lt"/>
              </a:rPr>
              <a:t>Current health data collection is infrequent and outdated</a:t>
            </a:r>
            <a:endParaRPr lang="en-US" sz="1400"/>
          </a:p>
          <a:p>
            <a:r>
              <a:rPr lang="en-US" sz="1400">
                <a:ea typeface="+mn-lt"/>
                <a:cs typeface="+mn-lt"/>
              </a:rPr>
              <a:t>Annual questionnaires are not enough for accurate risks</a:t>
            </a:r>
            <a:endParaRPr lang="en-US" sz="1400"/>
          </a:p>
          <a:p>
            <a:r>
              <a:rPr lang="en-US" sz="1400">
                <a:ea typeface="+mn-lt"/>
                <a:cs typeface="+mn-lt"/>
              </a:rPr>
              <a:t>Cardinal AI uses frequent surveys, sensors, and smartphones</a:t>
            </a:r>
            <a:endParaRPr lang="en-US" sz="1400"/>
          </a:p>
          <a:p>
            <a:r>
              <a:rPr lang="en-US" sz="1400">
                <a:ea typeface="+mn-lt"/>
                <a:cs typeface="+mn-lt"/>
              </a:rPr>
              <a:t>Wearables measure activity, heart signals, and other biomarkers</a:t>
            </a:r>
            <a:endParaRPr lang="en-US" sz="1400"/>
          </a:p>
          <a:p>
            <a:r>
              <a:rPr lang="en-US" sz="1400">
                <a:ea typeface="+mn-lt"/>
                <a:cs typeface="+mn-lt"/>
              </a:rPr>
              <a:t>Better data leads to better health insights and outcomes</a:t>
            </a:r>
          </a:p>
          <a:p>
            <a:pPr marL="0" indent="0">
              <a:buNone/>
            </a:pPr>
            <a:r>
              <a:rPr lang="en-US" sz="1400"/>
              <a:t>Data modeling:</a:t>
            </a:r>
          </a:p>
          <a:p>
            <a:pPr>
              <a:buFont typeface="Wingdings 3"/>
              <a:buChar char=""/>
            </a:pPr>
            <a:r>
              <a:rPr lang="en-US" sz="1400">
                <a:ea typeface="+mn-lt"/>
                <a:cs typeface="+mn-lt"/>
              </a:rPr>
              <a:t>Goal: predict early health risks and key drivers</a:t>
            </a:r>
            <a:endParaRPr lang="en-US" sz="1400">
              <a:solidFill>
                <a:srgbClr val="000000"/>
              </a:solidFill>
            </a:endParaRPr>
          </a:p>
          <a:p>
            <a:pPr>
              <a:buFont typeface="Wingdings 3"/>
              <a:buChar char=""/>
            </a:pPr>
            <a:r>
              <a:rPr lang="en-US" sz="1400">
                <a:ea typeface="+mn-lt"/>
                <a:cs typeface="+mn-lt"/>
              </a:rPr>
              <a:t>Use classification or regression based on outcome type</a:t>
            </a:r>
            <a:endParaRPr lang="en-US" sz="1400"/>
          </a:p>
          <a:p>
            <a:pPr>
              <a:buFont typeface="Wingdings 3"/>
              <a:buChar char=""/>
            </a:pPr>
            <a:r>
              <a:rPr lang="en-US" sz="1400">
                <a:ea typeface="+mn-lt"/>
                <a:cs typeface="+mn-lt"/>
              </a:rPr>
              <a:t>Examples: fall-risk classification, weight-trajectory regression</a:t>
            </a:r>
            <a:endParaRPr lang="en-US" sz="1400"/>
          </a:p>
          <a:p>
            <a:pPr>
              <a:buFont typeface="Wingdings 3"/>
              <a:buChar char=""/>
            </a:pPr>
            <a:r>
              <a:rPr lang="en-US" sz="1400">
                <a:ea typeface="+mn-lt"/>
                <a:cs typeface="+mn-lt"/>
              </a:rPr>
              <a:t>Models updated continuously as new data arrives</a:t>
            </a:r>
            <a:endParaRPr lang="en-US" sz="1400"/>
          </a:p>
          <a:p>
            <a:pPr>
              <a:buFont typeface="Wingdings 3"/>
              <a:buChar char=""/>
            </a:pPr>
            <a:r>
              <a:rPr lang="en-US" sz="1400">
                <a:ea typeface="+mn-lt"/>
                <a:cs typeface="+mn-lt"/>
              </a:rPr>
              <a:t>Evaluate performance with AUC and Brier Score</a:t>
            </a:r>
            <a:endParaRPr lang="en-US" sz="1400"/>
          </a:p>
        </p:txBody>
      </p:sp>
      <p:pic>
        <p:nvPicPr>
          <p:cNvPr id="6" name="Content Placeholder 3" descr="A red bird sitting on a shield&#10;&#10;AI-generated content may be incorrect.">
            <a:extLst>
              <a:ext uri="{FF2B5EF4-FFF2-40B4-BE49-F238E27FC236}">
                <a16:creationId xmlns:a16="http://schemas.microsoft.com/office/drawing/2014/main" id="{6EC5ADBA-10C8-A34C-50E4-8EB953D33A73}"/>
              </a:ext>
            </a:extLst>
          </p:cNvPr>
          <p:cNvPicPr>
            <a:picLocks noChangeAspect="1"/>
          </p:cNvPicPr>
          <p:nvPr/>
        </p:nvPicPr>
        <p:blipFill>
          <a:blip r:embed="rId2"/>
          <a:stretch>
            <a:fillRect/>
          </a:stretch>
        </p:blipFill>
        <p:spPr>
          <a:xfrm>
            <a:off x="8027013" y="2775951"/>
            <a:ext cx="3067163" cy="3067163"/>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332347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9C7E6-923E-6598-0149-0C1863DEC834}"/>
              </a:ext>
            </a:extLst>
          </p:cNvPr>
          <p:cNvSpPr>
            <a:spLocks noGrp="1"/>
          </p:cNvSpPr>
          <p:nvPr>
            <p:ph type="title"/>
          </p:nvPr>
        </p:nvSpPr>
        <p:spPr/>
        <p:txBody>
          <a:bodyPr/>
          <a:lstStyle/>
          <a:p>
            <a:r>
              <a:rPr lang="en-US"/>
              <a:t>Ethics &amp; Market</a:t>
            </a:r>
          </a:p>
        </p:txBody>
      </p:sp>
      <p:sp>
        <p:nvSpPr>
          <p:cNvPr id="3" name="Content Placeholder 2">
            <a:extLst>
              <a:ext uri="{FF2B5EF4-FFF2-40B4-BE49-F238E27FC236}">
                <a16:creationId xmlns:a16="http://schemas.microsoft.com/office/drawing/2014/main" id="{F042D7AC-5623-C86E-A9EC-AE5986749179}"/>
              </a:ext>
            </a:extLst>
          </p:cNvPr>
          <p:cNvSpPr>
            <a:spLocks noGrp="1"/>
          </p:cNvSpPr>
          <p:nvPr>
            <p:ph idx="1"/>
          </p:nvPr>
        </p:nvSpPr>
        <p:spPr>
          <a:xfrm>
            <a:off x="732765" y="2351289"/>
            <a:ext cx="8825659" cy="3416300"/>
          </a:xfrm>
        </p:spPr>
        <p:txBody>
          <a:bodyPr vert="horz" lIns="91440" tIns="45720" rIns="91440" bIns="45720" rtlCol="0" anchor="t">
            <a:normAutofit fontScale="92500" lnSpcReduction="20000"/>
          </a:bodyPr>
          <a:lstStyle/>
          <a:p>
            <a:pPr marL="0" indent="0">
              <a:buNone/>
            </a:pPr>
            <a:r>
              <a:rPr lang="en-US">
                <a:ea typeface="+mn-lt"/>
                <a:cs typeface="+mn-lt"/>
              </a:rPr>
              <a:t>Key ethical concerns:</a:t>
            </a:r>
          </a:p>
          <a:p>
            <a:r>
              <a:rPr lang="en-US">
                <a:ea typeface="+mn-lt"/>
                <a:cs typeface="+mn-lt"/>
              </a:rPr>
              <a:t>Sensitive health data requires strong privacy and consent</a:t>
            </a:r>
            <a:endParaRPr lang="en-US"/>
          </a:p>
          <a:p>
            <a:r>
              <a:rPr lang="en-US">
                <a:ea typeface="+mn-lt"/>
                <a:cs typeface="+mn-lt"/>
              </a:rPr>
              <a:t>Biased data can lead to unfair assessments</a:t>
            </a:r>
            <a:endParaRPr lang="en-US"/>
          </a:p>
          <a:p>
            <a:r>
              <a:rPr lang="en-US">
                <a:ea typeface="+mn-lt"/>
                <a:cs typeface="+mn-lt"/>
              </a:rPr>
              <a:t>Transparency builds user and clinician trust</a:t>
            </a:r>
            <a:endParaRPr lang="en-US"/>
          </a:p>
          <a:p>
            <a:r>
              <a:rPr lang="en-US">
                <a:ea typeface="+mn-lt"/>
                <a:cs typeface="+mn-lt"/>
              </a:rPr>
              <a:t>Ethical design protects patient well-being</a:t>
            </a:r>
            <a:endParaRPr lang="en-US"/>
          </a:p>
          <a:p>
            <a:pPr marL="0" indent="0">
              <a:buNone/>
            </a:pPr>
            <a:r>
              <a:rPr lang="en-US">
                <a:ea typeface="+mn-lt"/>
                <a:cs typeface="+mn-lt"/>
              </a:rPr>
              <a:t>Target market</a:t>
            </a:r>
          </a:p>
          <a:p>
            <a:r>
              <a:rPr lang="en-US">
                <a:ea typeface="+mn-lt"/>
                <a:cs typeface="+mn-lt"/>
              </a:rPr>
              <a:t>Uses continuous wearable data, not yearly surveys</a:t>
            </a:r>
            <a:endParaRPr lang="en-US"/>
          </a:p>
          <a:p>
            <a:r>
              <a:rPr lang="en-US">
                <a:ea typeface="+mn-lt"/>
                <a:cs typeface="+mn-lt"/>
              </a:rPr>
              <a:t>Improves accuracy and personalization of risk assessments</a:t>
            </a:r>
            <a:endParaRPr lang="en-US"/>
          </a:p>
          <a:p>
            <a:r>
              <a:rPr lang="en-US">
                <a:ea typeface="+mn-lt"/>
                <a:cs typeface="+mn-lt"/>
              </a:rPr>
              <a:t>Combines multiple data sources for clearer insights</a:t>
            </a:r>
            <a:endParaRPr lang="en-US"/>
          </a:p>
          <a:p>
            <a:r>
              <a:rPr lang="en-US">
                <a:ea typeface="+mn-lt"/>
                <a:cs typeface="+mn-lt"/>
              </a:rPr>
              <a:t>Helps organizations modernize preventive care and adapt to trends</a:t>
            </a:r>
            <a:endParaRPr lang="en-US"/>
          </a:p>
          <a:p>
            <a:endParaRPr lang="en-US"/>
          </a:p>
          <a:p>
            <a:endParaRPr lang="en-US"/>
          </a:p>
        </p:txBody>
      </p:sp>
      <p:pic>
        <p:nvPicPr>
          <p:cNvPr id="6" name="Content Placeholder 3" descr="A red bird sitting on a shield&#10;&#10;AI-generated content may be incorrect.">
            <a:extLst>
              <a:ext uri="{FF2B5EF4-FFF2-40B4-BE49-F238E27FC236}">
                <a16:creationId xmlns:a16="http://schemas.microsoft.com/office/drawing/2014/main" id="{9E75108C-396D-C5DB-8A69-7CFFE73CDB7E}"/>
              </a:ext>
            </a:extLst>
          </p:cNvPr>
          <p:cNvPicPr>
            <a:picLocks noChangeAspect="1"/>
          </p:cNvPicPr>
          <p:nvPr/>
        </p:nvPicPr>
        <p:blipFill>
          <a:blip r:embed="rId2"/>
          <a:stretch>
            <a:fillRect/>
          </a:stretch>
        </p:blipFill>
        <p:spPr>
          <a:xfrm>
            <a:off x="8532770" y="2705767"/>
            <a:ext cx="3067163" cy="3067163"/>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332074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79A6E-3D90-D00B-0967-35DC7A2880F4}"/>
              </a:ext>
            </a:extLst>
          </p:cNvPr>
          <p:cNvSpPr>
            <a:spLocks noGrp="1"/>
          </p:cNvSpPr>
          <p:nvPr>
            <p:ph type="title"/>
          </p:nvPr>
        </p:nvSpPr>
        <p:spPr/>
        <p:txBody>
          <a:bodyPr/>
          <a:lstStyle/>
          <a:p>
            <a:r>
              <a:rPr lang="en-US"/>
              <a:t>Data Analysis</a:t>
            </a:r>
          </a:p>
        </p:txBody>
      </p:sp>
      <p:sp>
        <p:nvSpPr>
          <p:cNvPr id="3" name="Content Placeholder 2">
            <a:extLst>
              <a:ext uri="{FF2B5EF4-FFF2-40B4-BE49-F238E27FC236}">
                <a16:creationId xmlns:a16="http://schemas.microsoft.com/office/drawing/2014/main" id="{268296B0-4665-2762-C52B-95133C3FED1E}"/>
              </a:ext>
            </a:extLst>
          </p:cNvPr>
          <p:cNvSpPr>
            <a:spLocks noGrp="1"/>
          </p:cNvSpPr>
          <p:nvPr>
            <p:ph idx="1"/>
          </p:nvPr>
        </p:nvSpPr>
        <p:spPr>
          <a:xfrm>
            <a:off x="753359" y="2418149"/>
            <a:ext cx="8825659" cy="3416300"/>
          </a:xfrm>
        </p:spPr>
        <p:txBody>
          <a:bodyPr vert="horz" lIns="91440" tIns="45720" rIns="91440" bIns="45720" rtlCol="0" anchor="t">
            <a:noAutofit/>
          </a:bodyPr>
          <a:lstStyle/>
          <a:p>
            <a:pPr marL="0" indent="0">
              <a:buNone/>
            </a:pPr>
            <a:r>
              <a:rPr lang="en-US" sz="1400"/>
              <a:t>The models</a:t>
            </a:r>
          </a:p>
          <a:p>
            <a:r>
              <a:rPr lang="en-US" sz="1400">
                <a:ea typeface="+mn-lt"/>
                <a:cs typeface="+mn-lt"/>
              </a:rPr>
              <a:t>Logistic Regression — interpretable clinical risk predictions</a:t>
            </a:r>
            <a:endParaRPr lang="en-US" sz="1400"/>
          </a:p>
          <a:p>
            <a:r>
              <a:rPr lang="en-US" sz="1400" err="1">
                <a:ea typeface="+mn-lt"/>
                <a:cs typeface="+mn-lt"/>
              </a:rPr>
              <a:t>XGBoost</a:t>
            </a:r>
            <a:r>
              <a:rPr lang="en-US" sz="1400">
                <a:ea typeface="+mn-lt"/>
                <a:cs typeface="+mn-lt"/>
              </a:rPr>
              <a:t> — top performance on tabular health data</a:t>
            </a:r>
            <a:endParaRPr lang="en-US" sz="1400"/>
          </a:p>
          <a:p>
            <a:r>
              <a:rPr lang="en-US" sz="1400">
                <a:ea typeface="+mn-lt"/>
                <a:cs typeface="+mn-lt"/>
              </a:rPr>
              <a:t>GAMs — explainable nonlinear health relationships</a:t>
            </a:r>
            <a:endParaRPr lang="en-US" sz="1400"/>
          </a:p>
          <a:p>
            <a:pPr marL="0" indent="0">
              <a:buNone/>
            </a:pPr>
            <a:r>
              <a:rPr lang="en-US" sz="1400">
                <a:ea typeface="+mn-lt"/>
                <a:cs typeface="+mn-lt"/>
              </a:rPr>
              <a:t>Why these models?</a:t>
            </a:r>
          </a:p>
          <a:p>
            <a:r>
              <a:rPr lang="en-US" sz="1400">
                <a:ea typeface="+mn-lt"/>
                <a:cs typeface="+mn-lt"/>
              </a:rPr>
              <a:t>Prioritize transparency for clinicians and users</a:t>
            </a:r>
            <a:endParaRPr lang="en-US" sz="1400"/>
          </a:p>
          <a:p>
            <a:r>
              <a:rPr lang="en-US" sz="1400">
                <a:ea typeface="+mn-lt"/>
                <a:cs typeface="+mn-lt"/>
              </a:rPr>
              <a:t>Support continuous updates with new data</a:t>
            </a:r>
            <a:endParaRPr lang="en-US" sz="1400"/>
          </a:p>
          <a:p>
            <a:r>
              <a:rPr lang="en-US" sz="1400">
                <a:ea typeface="+mn-lt"/>
                <a:cs typeface="+mn-lt"/>
              </a:rPr>
              <a:t>Handle mixed wearable and survey inputs</a:t>
            </a:r>
            <a:endParaRPr lang="en-US" sz="1400"/>
          </a:p>
          <a:p>
            <a:r>
              <a:rPr lang="en-US" sz="1400">
                <a:ea typeface="+mn-lt"/>
                <a:cs typeface="+mn-lt"/>
              </a:rPr>
              <a:t>Ensure fairness across demographic groups</a:t>
            </a:r>
            <a:endParaRPr lang="en-US" sz="1400"/>
          </a:p>
          <a:p>
            <a:r>
              <a:rPr lang="en-US" sz="1400">
                <a:ea typeface="+mn-lt"/>
                <a:cs typeface="+mn-lt"/>
              </a:rPr>
              <a:t>Enable clear explanations via SHAP values</a:t>
            </a:r>
            <a:endParaRPr lang="en-US" sz="1400"/>
          </a:p>
          <a:p>
            <a:r>
              <a:rPr lang="en-US" sz="1400">
                <a:ea typeface="+mn-lt"/>
                <a:cs typeface="+mn-lt"/>
              </a:rPr>
              <a:t>Optimize for fast deployment and efficiency</a:t>
            </a:r>
            <a:endParaRPr lang="en-US" sz="1400"/>
          </a:p>
          <a:p>
            <a:endParaRPr lang="en-US" sz="1400"/>
          </a:p>
        </p:txBody>
      </p:sp>
      <p:pic>
        <p:nvPicPr>
          <p:cNvPr id="5" name="Content Placeholder 3" descr="A red bird sitting on a shield&#10;&#10;AI-generated content may be incorrect.">
            <a:extLst>
              <a:ext uri="{FF2B5EF4-FFF2-40B4-BE49-F238E27FC236}">
                <a16:creationId xmlns:a16="http://schemas.microsoft.com/office/drawing/2014/main" id="{CE029947-8D34-C26C-097B-9862328F705B}"/>
              </a:ext>
            </a:extLst>
          </p:cNvPr>
          <p:cNvPicPr>
            <a:picLocks noChangeAspect="1"/>
          </p:cNvPicPr>
          <p:nvPr/>
        </p:nvPicPr>
        <p:blipFill>
          <a:blip r:embed="rId2"/>
          <a:stretch>
            <a:fillRect/>
          </a:stretch>
        </p:blipFill>
        <p:spPr>
          <a:xfrm>
            <a:off x="8040846" y="2946906"/>
            <a:ext cx="3067163" cy="3067163"/>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914976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Oval 11">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Oval 12">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Oval 13">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Oval 14">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Oval 15">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8"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19"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1" name="Rectangle 20">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5"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7" name="Freeform: Shape 26">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29"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27CEA86C-5B1B-C900-F7E8-72A7912340BC}"/>
              </a:ext>
            </a:extLst>
          </p:cNvPr>
          <p:cNvSpPr>
            <a:spLocks noGrp="1"/>
          </p:cNvSpPr>
          <p:nvPr>
            <p:ph type="title" idx="4294967295"/>
          </p:nvPr>
        </p:nvSpPr>
        <p:spPr>
          <a:xfrm>
            <a:off x="639098" y="629265"/>
            <a:ext cx="5132438" cy="1622322"/>
          </a:xfrm>
        </p:spPr>
        <p:txBody>
          <a:bodyPr vert="horz" lIns="91440" tIns="45720" rIns="91440" bIns="45720" rtlCol="0" anchor="ctr">
            <a:normAutofit/>
          </a:bodyPr>
          <a:lstStyle/>
          <a:p>
            <a:r>
              <a:rPr lang="en-US" b="0" i="0" kern="1200">
                <a:solidFill>
                  <a:srgbClr val="EBEBEB"/>
                </a:solidFill>
                <a:latin typeface="+mj-lt"/>
                <a:ea typeface="+mj-ea"/>
                <a:cs typeface="+mj-cs"/>
              </a:rPr>
              <a:t>Product Highlights</a:t>
            </a:r>
          </a:p>
        </p:txBody>
      </p:sp>
      <p:pic>
        <p:nvPicPr>
          <p:cNvPr id="5" name="Content Placeholder 3" descr="A red bird sitting on a shield&#10;&#10;AI-generated content may be incorrect.">
            <a:extLst>
              <a:ext uri="{FF2B5EF4-FFF2-40B4-BE49-F238E27FC236}">
                <a16:creationId xmlns:a16="http://schemas.microsoft.com/office/drawing/2014/main" id="{3520F583-DC84-C091-0967-8E9E5F54A33B}"/>
              </a:ext>
            </a:extLst>
          </p:cNvPr>
          <p:cNvPicPr>
            <a:picLocks noChangeAspect="1"/>
          </p:cNvPicPr>
          <p:nvPr/>
        </p:nvPicPr>
        <p:blipFill>
          <a:blip r:embed="rId4"/>
          <a:stretch>
            <a:fillRect/>
          </a:stretch>
        </p:blipFill>
        <p:spPr>
          <a:xfrm>
            <a:off x="6714836" y="1023437"/>
            <a:ext cx="4828707" cy="4828707"/>
          </a:xfrm>
          <a:prstGeom prst="rect">
            <a:avLst/>
          </a:prstGeom>
        </p:spPr>
      </p:pic>
      <p:sp>
        <p:nvSpPr>
          <p:cNvPr id="31" name="Rectangle 30">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A9F1C29-5AF5-3ED5-62D3-B8F812680D73}"/>
              </a:ext>
            </a:extLst>
          </p:cNvPr>
          <p:cNvSpPr>
            <a:spLocks noGrp="1"/>
          </p:cNvSpPr>
          <p:nvPr>
            <p:ph sz="quarter" idx="4294967295"/>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39098" y="2418735"/>
            <a:ext cx="5132439" cy="3811742"/>
          </a:xfrm>
        </p:spPr>
        <p:txBody>
          <a:bodyPr>
            <a:normAutofit/>
          </a:bodyPr>
          <a:lstStyle/>
          <a:p>
            <a:pPr marL="0" indent="0">
              <a:lnSpc>
                <a:spcPct val="90000"/>
              </a:lnSpc>
              <a:spcBef>
                <a:spcPts val="2500"/>
              </a:spcBef>
              <a:buFont typeface="Arial" panose="020B0604020202020204" pitchFamily="34" charset="0"/>
              <a:buNone/>
            </a:pPr>
            <a:r>
              <a:rPr lang="en-US" sz="1300" b="1">
                <a:solidFill>
                  <a:srgbClr val="FFFFFF"/>
                </a:solidFill>
              </a:rPr>
              <a:t>Real-Time Data Collection</a:t>
            </a:r>
          </a:p>
          <a:p>
            <a:pPr marL="0" lvl="1" indent="0">
              <a:lnSpc>
                <a:spcPct val="90000"/>
              </a:lnSpc>
              <a:buFont typeface="Arial" panose="020B0604020202020204" pitchFamily="34" charset="0"/>
              <a:buNone/>
            </a:pPr>
            <a:r>
              <a:rPr lang="en-US" sz="1300">
                <a:solidFill>
                  <a:srgbClr val="FFFFFF"/>
                </a:solidFill>
              </a:rPr>
              <a:t>Cardinal AI uses advanced techniques to collect real-time health data for accurate and relevant risk assessments.</a:t>
            </a:r>
          </a:p>
          <a:p>
            <a:pPr marL="0" indent="0">
              <a:lnSpc>
                <a:spcPct val="90000"/>
              </a:lnSpc>
              <a:spcBef>
                <a:spcPts val="2500"/>
              </a:spcBef>
              <a:buFont typeface="Arial" panose="020B0604020202020204" pitchFamily="34" charset="0"/>
              <a:buNone/>
            </a:pPr>
            <a:r>
              <a:rPr lang="en-US" sz="1300" b="1">
                <a:solidFill>
                  <a:srgbClr val="FFFFFF"/>
                </a:solidFill>
              </a:rPr>
              <a:t>Personalized Assessments</a:t>
            </a:r>
          </a:p>
          <a:p>
            <a:pPr marL="0" lvl="1" indent="0">
              <a:lnSpc>
                <a:spcPct val="90000"/>
              </a:lnSpc>
              <a:buFont typeface="Arial" panose="020B0604020202020204" pitchFamily="34" charset="0"/>
              <a:buNone/>
            </a:pPr>
            <a:r>
              <a:rPr lang="en-US" sz="1300">
                <a:solidFill>
                  <a:srgbClr val="FFFFFF"/>
                </a:solidFill>
              </a:rPr>
              <a:t>Health risk assessments are tailored to individual profiles, improving accuracy and avoiding generalized assumptions.</a:t>
            </a:r>
          </a:p>
          <a:p>
            <a:pPr marL="0" indent="0">
              <a:lnSpc>
                <a:spcPct val="90000"/>
              </a:lnSpc>
              <a:spcBef>
                <a:spcPts val="2500"/>
              </a:spcBef>
              <a:buFont typeface="Arial" panose="020B0604020202020204" pitchFamily="34" charset="0"/>
              <a:buNone/>
            </a:pPr>
            <a:r>
              <a:rPr lang="en-US" sz="1300" b="1">
                <a:solidFill>
                  <a:srgbClr val="FFFFFF"/>
                </a:solidFill>
              </a:rPr>
              <a:t>Explainable AI Insights</a:t>
            </a:r>
          </a:p>
          <a:p>
            <a:pPr marL="0" lvl="1" indent="0">
              <a:lnSpc>
                <a:spcPct val="90000"/>
              </a:lnSpc>
              <a:buFont typeface="Arial" panose="020B0604020202020204" pitchFamily="34" charset="0"/>
              <a:buNone/>
            </a:pPr>
            <a:r>
              <a:rPr lang="en-US" sz="1300">
                <a:solidFill>
                  <a:srgbClr val="FFFFFF"/>
                </a:solidFill>
              </a:rPr>
              <a:t>The system ensures healthcare providers and patients understand the reasoning behind risk predictions clearly.</a:t>
            </a:r>
          </a:p>
          <a:p>
            <a:pPr marL="0" indent="0">
              <a:lnSpc>
                <a:spcPct val="90000"/>
              </a:lnSpc>
              <a:spcBef>
                <a:spcPts val="2500"/>
              </a:spcBef>
              <a:buFont typeface="Arial" panose="020B0604020202020204" pitchFamily="34" charset="0"/>
              <a:buNone/>
            </a:pPr>
            <a:r>
              <a:rPr lang="en-US" sz="1300" b="1">
                <a:solidFill>
                  <a:srgbClr val="FFFFFF"/>
                </a:solidFill>
              </a:rPr>
              <a:t>Efficient and Scalable Modeling</a:t>
            </a:r>
          </a:p>
          <a:p>
            <a:pPr marL="0" lvl="1" indent="0">
              <a:lnSpc>
                <a:spcPct val="90000"/>
              </a:lnSpc>
              <a:buFont typeface="Arial" panose="020B0604020202020204" pitchFamily="34" charset="0"/>
              <a:buNone/>
            </a:pPr>
            <a:r>
              <a:rPr lang="en-US" sz="1300">
                <a:solidFill>
                  <a:srgbClr val="FFFFFF"/>
                </a:solidFill>
              </a:rPr>
              <a:t>Efficient modeling techniques deliver rapid, accurate insights scalable across diverse healthcare environments.</a:t>
            </a:r>
          </a:p>
        </p:txBody>
      </p:sp>
    </p:spTree>
    <p:extLst>
      <p:ext uri="{BB962C8B-B14F-4D97-AF65-F5344CB8AC3E}">
        <p14:creationId xmlns:p14="http://schemas.microsoft.com/office/powerpoint/2010/main" val="302760151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Oval 11">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Oval 12">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4" name="Oval 13">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Oval 14">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Oval 15">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US"/>
            </a:p>
          </p:txBody>
        </p:sp>
        <p:sp>
          <p:nvSpPr>
            <p:cNvPr id="18"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en-US"/>
            </a:p>
          </p:txBody>
        </p:sp>
        <p:sp>
          <p:nvSpPr>
            <p:cNvPr id="19"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US"/>
            </a:p>
          </p:txBody>
        </p:sp>
      </p:grpSp>
      <p:sp>
        <p:nvSpPr>
          <p:cNvPr id="21" name="Rectangle 20">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5"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7" name="Freeform: Shape 26">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29"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865FE3D8-55A8-DEBF-518E-B1E8912CD453}"/>
              </a:ext>
            </a:extLst>
          </p:cNvPr>
          <p:cNvSpPr>
            <a:spLocks noGrp="1"/>
          </p:cNvSpPr>
          <p:nvPr>
            <p:ph type="title" idx="4294967295"/>
          </p:nvPr>
        </p:nvSpPr>
        <p:spPr>
          <a:xfrm>
            <a:off x="639098" y="629265"/>
            <a:ext cx="5132438" cy="1622322"/>
          </a:xfrm>
        </p:spPr>
        <p:txBody>
          <a:bodyPr vert="horz" lIns="91440" tIns="45720" rIns="91440" bIns="45720" rtlCol="0" anchor="ctr">
            <a:normAutofit/>
          </a:bodyPr>
          <a:lstStyle/>
          <a:p>
            <a:r>
              <a:rPr lang="en-US" b="0" i="0" kern="1200">
                <a:solidFill>
                  <a:srgbClr val="EBEBEB"/>
                </a:solidFill>
                <a:latin typeface="+mj-lt"/>
                <a:ea typeface="+mj-ea"/>
                <a:cs typeface="+mj-cs"/>
              </a:rPr>
              <a:t>Why Cardinal AI?</a:t>
            </a:r>
          </a:p>
        </p:txBody>
      </p:sp>
      <p:pic>
        <p:nvPicPr>
          <p:cNvPr id="5" name="Content Placeholder 3" descr="A red bird sitting on a shield&#10;&#10;AI-generated content may be incorrect.">
            <a:extLst>
              <a:ext uri="{FF2B5EF4-FFF2-40B4-BE49-F238E27FC236}">
                <a16:creationId xmlns:a16="http://schemas.microsoft.com/office/drawing/2014/main" id="{E0321B50-176E-8145-6FC9-C0BA959538D5}"/>
              </a:ext>
            </a:extLst>
          </p:cNvPr>
          <p:cNvPicPr>
            <a:picLocks noChangeAspect="1"/>
          </p:cNvPicPr>
          <p:nvPr/>
        </p:nvPicPr>
        <p:blipFill>
          <a:blip r:embed="rId4"/>
          <a:stretch>
            <a:fillRect/>
          </a:stretch>
        </p:blipFill>
        <p:spPr>
          <a:xfrm>
            <a:off x="6714836" y="1023437"/>
            <a:ext cx="4828707" cy="4828707"/>
          </a:xfrm>
          <a:prstGeom prst="rect">
            <a:avLst/>
          </a:prstGeom>
        </p:spPr>
      </p:pic>
      <p:sp>
        <p:nvSpPr>
          <p:cNvPr id="31" name="Rectangle 30">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7B39176E-6CA6-0C75-A9E5-88C61211757D}"/>
              </a:ext>
            </a:extLst>
          </p:cNvPr>
          <p:cNvSpPr>
            <a:spLocks noGrp="1"/>
          </p:cNvSpPr>
          <p:nvPr>
            <p:ph sz="quarter" idx="4294967295"/>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39098" y="2418735"/>
            <a:ext cx="5132439" cy="3811742"/>
          </a:xfrm>
        </p:spPr>
        <p:txBody>
          <a:bodyPr>
            <a:normAutofit/>
          </a:bodyPr>
          <a:lstStyle/>
          <a:p>
            <a:pPr marL="0" indent="0">
              <a:lnSpc>
                <a:spcPct val="90000"/>
              </a:lnSpc>
              <a:spcBef>
                <a:spcPts val="2500"/>
              </a:spcBef>
              <a:buFont typeface="Arial" panose="020B0604020202020204" pitchFamily="34" charset="0"/>
              <a:buNone/>
            </a:pPr>
            <a:r>
              <a:rPr lang="en-US" sz="1300" b="1">
                <a:solidFill>
                  <a:srgbClr val="FFFFFF"/>
                </a:solidFill>
              </a:rPr>
              <a:t>Limitations of Current HRAs</a:t>
            </a:r>
          </a:p>
          <a:p>
            <a:pPr marL="0" lvl="1" indent="0">
              <a:lnSpc>
                <a:spcPct val="90000"/>
              </a:lnSpc>
              <a:buFont typeface="Arial" panose="020B0604020202020204" pitchFamily="34" charset="0"/>
              <a:buNone/>
            </a:pPr>
            <a:r>
              <a:rPr lang="en-US" sz="1300">
                <a:solidFill>
                  <a:srgbClr val="FFFFFF"/>
                </a:solidFill>
              </a:rPr>
              <a:t>Traditional health risk assessments rely on infrequent self-reported data and overlook dynamic health changes.</a:t>
            </a:r>
          </a:p>
          <a:p>
            <a:pPr marL="0" indent="0">
              <a:lnSpc>
                <a:spcPct val="90000"/>
              </a:lnSpc>
              <a:spcBef>
                <a:spcPts val="2500"/>
              </a:spcBef>
              <a:buFont typeface="Arial" panose="020B0604020202020204" pitchFamily="34" charset="0"/>
              <a:buNone/>
            </a:pPr>
            <a:r>
              <a:rPr lang="en-US" sz="1300" b="1">
                <a:solidFill>
                  <a:srgbClr val="FFFFFF"/>
                </a:solidFill>
              </a:rPr>
              <a:t>Need for Personalization</a:t>
            </a:r>
          </a:p>
          <a:p>
            <a:pPr marL="0" lvl="1" indent="0">
              <a:lnSpc>
                <a:spcPct val="90000"/>
              </a:lnSpc>
              <a:buFont typeface="Arial" panose="020B0604020202020204" pitchFamily="34" charset="0"/>
              <a:buNone/>
            </a:pPr>
            <a:r>
              <a:rPr lang="en-US" sz="1300">
                <a:solidFill>
                  <a:srgbClr val="FFFFFF"/>
                </a:solidFill>
              </a:rPr>
              <a:t>Uniform risk models ignore differences in age, ethnicity, and lifestyle affecting individual health risks.</a:t>
            </a:r>
          </a:p>
          <a:p>
            <a:pPr marL="0" indent="0">
              <a:lnSpc>
                <a:spcPct val="90000"/>
              </a:lnSpc>
              <a:spcBef>
                <a:spcPts val="2500"/>
              </a:spcBef>
              <a:buFont typeface="Arial" panose="020B0604020202020204" pitchFamily="34" charset="0"/>
              <a:buNone/>
            </a:pPr>
            <a:r>
              <a:rPr lang="en-US" sz="1300" b="1">
                <a:solidFill>
                  <a:srgbClr val="FFFFFF"/>
                </a:solidFill>
              </a:rPr>
              <a:t>Cardinal AI’s Approach</a:t>
            </a:r>
          </a:p>
          <a:p>
            <a:pPr marL="0" lvl="1" indent="0">
              <a:lnSpc>
                <a:spcPct val="90000"/>
              </a:lnSpc>
              <a:buFont typeface="Arial" panose="020B0604020202020204" pitchFamily="34" charset="0"/>
              <a:buNone/>
            </a:pPr>
            <a:r>
              <a:rPr lang="en-US" sz="1300">
                <a:solidFill>
                  <a:srgbClr val="FFFFFF"/>
                </a:solidFill>
              </a:rPr>
              <a:t>Uses continuous data streams and adaptive algorithms to provide timely and accurate risk assessments.</a:t>
            </a:r>
          </a:p>
          <a:p>
            <a:pPr marL="0" indent="0">
              <a:lnSpc>
                <a:spcPct val="90000"/>
              </a:lnSpc>
              <a:spcBef>
                <a:spcPts val="2500"/>
              </a:spcBef>
              <a:buFont typeface="Arial" panose="020B0604020202020204" pitchFamily="34" charset="0"/>
              <a:buNone/>
            </a:pPr>
            <a:r>
              <a:rPr lang="en-US" sz="1300" b="1">
                <a:solidFill>
                  <a:srgbClr val="FFFFFF"/>
                </a:solidFill>
              </a:rPr>
              <a:t>Empowering Healthcare</a:t>
            </a:r>
          </a:p>
          <a:p>
            <a:pPr marL="0" lvl="1" indent="0">
              <a:lnSpc>
                <a:spcPct val="90000"/>
              </a:lnSpc>
              <a:buFont typeface="Arial" panose="020B0604020202020204" pitchFamily="34" charset="0"/>
              <a:buNone/>
            </a:pPr>
            <a:r>
              <a:rPr lang="en-US" sz="1300">
                <a:solidFill>
                  <a:srgbClr val="FFFFFF"/>
                </a:solidFill>
              </a:rPr>
              <a:t>Personalization and explainability help providers deliver precise care and enable patient understanding.</a:t>
            </a:r>
          </a:p>
        </p:txBody>
      </p:sp>
    </p:spTree>
    <p:extLst>
      <p:ext uri="{BB962C8B-B14F-4D97-AF65-F5344CB8AC3E}">
        <p14:creationId xmlns:p14="http://schemas.microsoft.com/office/powerpoint/2010/main" val="206708537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red bird sitting on a shield with a cross and a medical chart&#10;&#10;AI-generated content may be incorrect.">
            <a:extLst>
              <a:ext uri="{FF2B5EF4-FFF2-40B4-BE49-F238E27FC236}">
                <a16:creationId xmlns:a16="http://schemas.microsoft.com/office/drawing/2014/main" id="{108E87E3-2209-42BB-8DB1-35255BEEC4E9}"/>
              </a:ext>
            </a:extLst>
          </p:cNvPr>
          <p:cNvPicPr>
            <a:picLocks noChangeAspect="1"/>
          </p:cNvPicPr>
          <p:nvPr/>
        </p:nvPicPr>
        <p:blipFill>
          <a:blip r:embed="rId2"/>
          <a:stretch>
            <a:fillRect/>
          </a:stretch>
        </p:blipFill>
        <p:spPr>
          <a:xfrm>
            <a:off x="952500" y="0"/>
            <a:ext cx="10287000" cy="6858000"/>
          </a:xfrm>
          <a:prstGeom prst="rect">
            <a:avLst/>
          </a:prstGeom>
        </p:spPr>
      </p:pic>
    </p:spTree>
    <p:extLst>
      <p:ext uri="{BB962C8B-B14F-4D97-AF65-F5344CB8AC3E}">
        <p14:creationId xmlns:p14="http://schemas.microsoft.com/office/powerpoint/2010/main" val="32398198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8</Slides>
  <Notes>2</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Ion Boardroom</vt:lpstr>
      <vt:lpstr>Cardinal AI </vt:lpstr>
      <vt:lpstr>Product &amp; Purpose</vt:lpstr>
      <vt:lpstr>Data Strategy</vt:lpstr>
      <vt:lpstr>Ethics &amp; Market</vt:lpstr>
      <vt:lpstr>Data Analysis</vt:lpstr>
      <vt:lpstr>Product Highlights</vt:lpstr>
      <vt:lpstr>Why Cardinal AI?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cp:revision>
  <dcterms:created xsi:type="dcterms:W3CDTF">2025-12-04T02:43:18Z</dcterms:created>
  <dcterms:modified xsi:type="dcterms:W3CDTF">2025-12-11T02:22:38Z</dcterms:modified>
</cp:coreProperties>
</file>

<file path=docProps/thumbnail.jpeg>
</file>